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3.xml" ContentType="application/vnd.openxmlformats-officedocument.presentationml.notesSlide+xml"/>
  <Override PartName="/ppt/ink/ink46.xml" ContentType="application/inkml+xml"/>
  <Override PartName="/ppt/notesSlides/notesSlide4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47" r:id="rId2"/>
    <p:sldId id="504" r:id="rId3"/>
    <p:sldId id="506" r:id="rId4"/>
    <p:sldId id="531" r:id="rId5"/>
    <p:sldId id="520" r:id="rId6"/>
    <p:sldId id="481" r:id="rId7"/>
    <p:sldId id="514" r:id="rId8"/>
    <p:sldId id="508" r:id="rId9"/>
    <p:sldId id="509" r:id="rId10"/>
    <p:sldId id="532" r:id="rId11"/>
    <p:sldId id="521" r:id="rId12"/>
    <p:sldId id="515" r:id="rId13"/>
    <p:sldId id="516" r:id="rId14"/>
    <p:sldId id="517" r:id="rId15"/>
    <p:sldId id="518" r:id="rId16"/>
    <p:sldId id="498" r:id="rId17"/>
    <p:sldId id="519" r:id="rId18"/>
    <p:sldId id="505" r:id="rId19"/>
    <p:sldId id="512" r:id="rId20"/>
    <p:sldId id="513" r:id="rId21"/>
    <p:sldId id="533" r:id="rId22"/>
    <p:sldId id="534" r:id="rId23"/>
    <p:sldId id="511" r:id="rId24"/>
    <p:sldId id="44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381"/>
    <a:srgbClr val="110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72" d="100"/>
          <a:sy n="72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34:39.48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EC1C19-58A7-494A-914C-0634BF76363C}" emma:medium="tactile" emma:mode="ink">
          <msink:context xmlns:msink="http://schemas.microsoft.com/ink/2010/main" type="writingRegion" rotatedBoundingBox="3886,5923 14127,5854 14151,9448 3911,9517"/>
        </emma:interpretation>
      </emma:emma>
    </inkml:annotationXML>
    <inkml:traceGroup>
      <inkml:annotationXML>
        <emma:emma xmlns:emma="http://www.w3.org/2003/04/emma" version="1.0">
          <emma:interpretation id="{25A0260B-B4FE-476E-ABDD-8D860D6D693C}" emma:medium="tactile" emma:mode="ink">
            <msink:context xmlns:msink="http://schemas.microsoft.com/ink/2010/main" type="paragraph" rotatedBoundingBox="3886,5923 11461,5872 11473,7548 3898,7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F98E9-2A72-4671-8F4D-C32A0CBB43C9}" emma:medium="tactile" emma:mode="ink">
              <msink:context xmlns:msink="http://schemas.microsoft.com/ink/2010/main" type="line" rotatedBoundingBox="3886,5923 11461,5872 11473,7548 3898,7599"/>
            </emma:interpretation>
          </emma:emma>
        </inkml:annotationXML>
        <inkml:traceGroup>
          <inkml:annotationXML>
            <emma:emma xmlns:emma="http://www.w3.org/2003/04/emma" version="1.0">
              <emma:interpretation id="{47BCB699-12A2-4796-9B58-1412821020A6}" emma:medium="tactile" emma:mode="ink">
                <msink:context xmlns:msink="http://schemas.microsoft.com/ink/2010/main" type="inkWord" rotatedBoundingBox="3888,6129 6041,6114 6050,7518 3897,7532"/>
              </emma:interpretation>
              <emma:one-of disjunction-type="recognition" id="oneOf0">
                <emma:interpretation id="interp0" emma:lang="en-AU" emma:confidence="0">
                  <emma:literal>flic)</emma:literal>
                </emma:interpretation>
                <emma:interpretation id="interp1" emma:lang="en-AU" emma:confidence="0">
                  <emma:literal>floc)</emma:literal>
                </emma:interpretation>
                <emma:interpretation id="interp2" emma:lang="en-AU" emma:confidence="0">
                  <emma:literal>flee)</emma:literal>
                </emma:interpretation>
                <emma:interpretation id="interp3" emma:lang="en-AU" emma:confidence="0">
                  <emma:literal>fix)</emma:literal>
                </emma:interpretation>
                <emma:interpretation id="interp4" emma:lang="en-AU" emma:confidence="0">
                  <emma:literal>floe)</emma:literal>
                </emma:interpretation>
              </emma:one-of>
            </emma:emma>
          </inkml:annotationXML>
          <inkml:trace contextRef="#ctx0" brushRef="#br0">0 98 864,'0'0'76,"5"-5"-60,-5 0-16,0 5 0,11-4 124,-11 4 23,6 4 4,16 1 1,-17-5-19,12 0-3,-1 0-1,6-5 0,0 1-33,0 4-8,16-5 0,-5 5-1,0-10-19,0 5-3,5 0-1,-10 0 0,-6 0-51,5 1-13,1-6 0,4 5 0,-4-5 0,-1 5 0,-5 0 0,0 1-714,6-6-146</inkml:trace>
          <inkml:trace contextRef="#ctx0" brushRef="#br0" timeOffset="-197.71">652-623 633,'0'0'56,"-5"-10"-44,-1-5-12,6 6 0,0-6 210,-11 0 40,0-4 8,6-1 2,-1 1-92,1 4-19,-6-4-3,0-1-1,-5 1-43,5 4-9,-6-4-1,1 4-1,5 0-61,0 1-12,0-1-2,5 10-1,-10 5-3,5 0 0,-11 5 0,6 0 0,-1-5-12,-5 10 0,6-5 0,-1 9-10,6 6-10,0 9-3,0 0 0,6 5 0,-6 0 23,11 5 0,0-4 0,5 4 0,-5 0-13,11 9 1,0 1 1,0 5 0,0-1 11,6 11 0,-1 4 0,1 5-8,-6-14 8,0 9 0,-11-10 0,0 6 0,16-11 0,-5-4 0,0 0 0,-11-5 0,11-5-8,-6-5 0,-5-5 0,-5 0 0,10-9-28,-5-1-6,0-4-1,-5 0 0,-6-6-172,-6-4-34,17-5-7,-16-14-2</inkml:trace>
          <inkml:trace contextRef="#ctx0" brushRef="#br0" timeOffset="285.45">855-794 1900,'0'0'169,"0"0"-135,0 0-34,0 0 0,0 0 71,0 0 7,0 0 2,0 0 0,-5 10 38,-1 4 8,1 6 2,-1-5 0,1-1-117,5 11-23,0-1-5,-11 10-1,0-5 18,5 1 11,6 9-2,0 4 0,0 1-9,0 5 0,6 5 0,-6-1 0,11 1 0,0 14 0,-6-4 0,6-1 0,0-19-49,6 5-3,-12-10 0,12-5 0,-12-5-88,17-10-17,-16 1-4</inkml:trace>
          <inkml:trace contextRef="#ctx0" brushRef="#br0" timeOffset="584.35">1058-458 1152,'0'0'102,"0"0"-82,0 0-20,0 0 0,0 0 132,0 0 23,0 0 4,11 5 1,6 0-36,5 0-6,-11-5-2,5 5 0,-16-5-32,16 5-6,-5 0-2,6 0 0,5-1-60,-17 1-16,12 0 0,-6 0 0,-11-5 47,11 10 6,5 0 2,-5-1 0,-5 1-38,-1 5-7,-10-1-2,5 6 0,5-1 0,-5 1-8,-5 4 12,-1 5-4,-10 6-8,5-6 0,-6 0 0,1 5 8,5-5-20,-11-4-4,5-1 0,1 1-1,-6-11-9,6 1-2,5-5 0,0 4 0,5-4-50,6-10-10,-11 5-3,11-5 0,0 0-81,0 0-16,0 0-3,17-5-1</inkml:trace>
          <inkml:trace contextRef="#ctx0" brushRef="#br0" timeOffset="1043.24">1612-414 1861,'0'0'40,"0"0"9,0 0 2,0 0 2,0 0-42,0 0-11,0 0 0,-16 5 0,16-5 126,-17 5 23,1 0 5,-1 5 1,1-1-73,5 6-14,-11-5-4,5 4 0,-4 6-51,4-1-13,1 6 0,-1-1 0,1 1 0,10 4 0,-10-5 0,5 5 0,5-4 0,1-1 0,5 1 0,-6-1 0,12 0 0,-6 1 0,5-6 0,1 1 0,5-6 0,5 1 0,-5 0 0,6-6 0,-6 1 0,0-5 0,5 5-9,11-10 9,-16 5 0,17-5 0,-17 0 0,11-5 10,0 5-10,5-10 0,-10 5 0,4-5 0,7-4-184,-1-6-40,-10 1-7,-1-1-1</inkml:trace>
          <inkml:trace contextRef="#ctx0" brushRef="#br0" timeOffset="1202.03">1826-740 1324,'0'0'118,"0"0"-94,0 0-24,0 0 0,0 0 108,0 0 18,16 5 3,1 4 1,-6 1-5,11-5-1,-11 0 0,5 5 0,6-1-58,0 6-12,0 0-2,-11-1-1,11 1-8,-6 4-2,6 1 0,0-1 0,-5 1-12,-6-1-2,0 6-1,-6 4 0,6 0-14,0 5-2,-5 5-1,-6 0 0,0 5-1,0 10-8,0-1 12,0-4-4,-6 5 2,6-10 0,-5-5 0,-1 5 0,1-10-10,-12 5 0,6-5 0,0 5 0,0-10-23,-11 0-6,11-4-2,-5-1 0,-1-4-77,6-1-15,0-9-3,6 0-923</inkml:trace>
        </inkml:traceGroup>
        <inkml:traceGroup>
          <inkml:annotationXML>
            <emma:emma xmlns:emma="http://www.w3.org/2003/04/emma" version="1.0">
              <emma:interpretation id="{00D79193-E1F7-4E0B-8408-4E36A9E443C0}" emma:medium="tactile" emma:mode="ink">
                <msink:context xmlns:msink="http://schemas.microsoft.com/ink/2010/main" type="inkWord" rotatedBoundingBox="6591,5905 8854,5890 8865,7382 6601,7397"/>
              </emma:interpretation>
              <emma:one-of disjunction-type="recognition" id="oneOf1">
                <emma:interpretation id="interp5" emma:lang="en-AU" emma:confidence="0">
                  <emma:literal>of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-of</emma:literal>
                </emma:interpretation>
                <emma:interpretation id="interp8" emma:lang="en-AU" emma:confidence="0">
                  <emma:literal>-if</emma:literal>
                </emma:interpretation>
                <emma:interpretation id="interp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7277.96">4480-102 1209,'28'-5'53,"-28"5"12,0 0-52,0 0-13,0 0 0,0 0 0,0 0 220,5 0 42,1-4 8,10 4 2,6-5-116,0 0-22,-11 0-5,11 0-1,11 0-90,0-5-18,-6 6-4,-5-6-1,0 5-7,5 0 0,12-5-8,-12 5 12,-10-4-116,16-1-24,5 0-5</inkml:trace>
          <inkml:trace contextRef="#ctx0" brushRef="#br0" timeOffset="7087.4">4963-706 1818,'-17'-5'40,"12"5"8,5-15 1,5 6 3,-5-1-42,6-5-10,-12-4 0,12-1 0,-1-4 120,-5 4 23,-16-4 4,-1 0 1,17-6-58,-5 1-11,-6 5-3,0-1 0,-11 1-28,6 0-5,5-1-2,-6 6 0,-16 4-25,6 0-6,16 6-1,-6-1 0,1 5-9,0 0 0,5 5 0,0 10 0,11-10 0,-6 19-12,-10 6 2,-1 4 1,17 0 1,0 5 0,-5 5 0,-6 10 0,16 0-15,1 0-2,5 4-1,-6-9 0,-16 5 26,17 9 0,5-4 0,-6 9 0,-10 6 0,5 4 0,5 0 0,12 20 8,-12-15-8,6-5 0,-11-10-8,17 0 8,4-9-60,-10-10-8,-16-5 0,10 0-1,12-10-102,-6-4-20,-11-1-4</inkml:trace>
          <inkml:trace contextRef="#ctx0" brushRef="#br0" timeOffset="6193.81">2703-185 1497,'0'0'32,"0"0"8,0 0 0,0 0 4,0 0-36,0 0-8,0 0 0,0 0 0,0 0 104,0 0 20,0 0 3,0 0 1,0 0-59,0 0-11,17 0-2,-1 0-1,1 5 7,-6 0 2,5 0 0,6 5 0,0 0-44,5-6-9,1 1-2,5 0 0,0 5 23,5 0 4,6-5 0,5 4 1,-10 1-29,-1-5-8,6 0 0,-6 0 0,-5 0 0,0-5 9,-5 0-9,4 0 0,-10 0 25,0 0-1,0-5-1,0 5 0,-5-5-70,-1 5-13,-5 0-4,6 0-682,-17 0-137</inkml:trace>
          <inkml:trace contextRef="#ctx0" brushRef="#br0" timeOffset="6597.19">3422-438 1267,'0'0'56,"0"0"12,0 0-55,0 0-13,0 0 0,0 0 0,0 0 155,0 0 28,0 0 5,0 0 2,16-5-99,-5 0-20,-11 5-4,11 0-1,0 0-2,0 0 0,0 0 0,0 5 0,-11-5 0,11 0 0,11 10 0,-6-10 0,-5 5-64,6 0-22,-1-1 0,6 1 0,0 0 22,6 0 0,-6 0 0,5 5 8,0-10-8,1 9 0,-12-4 0,6 5 0,0 0 19,-5-5-2,-6 4 0,5 6 0,0-5-17,-5 0-12,-11-6 1,11 6 1,-5 5 10,-6-5 14,0 4-3,-6 1-1,1-1-10,-6 1 0,0 0 0,0 4 0,0 1 35,-5 4 5,-6-4 0,5-1 1,-10 5-31,5-4-10,-6-1 0,6 6 0,1-11 8,4 6-8,1-5 0,-6 4 0,5-4-36,-5-1-15,11 1-2,-5 0-1,5-1-182,0 1-36,0 19-7,0-5-1</inkml:trace>
        </inkml:traceGroup>
        <inkml:traceGroup>
          <inkml:annotationXML>
            <emma:emma xmlns:emma="http://www.w3.org/2003/04/emma" version="1.0">
              <emma:interpretation id="{45609E7C-B5CE-4FBD-96D6-22CBC50AF927}" emma:medium="tactile" emma:mode="ink">
                <msink:context xmlns:msink="http://schemas.microsoft.com/ink/2010/main" type="inkWord" rotatedBoundingBox="9280,6002 11462,5988 11473,7548 9290,7563"/>
              </emma:interpretation>
              <emma:one-of disjunction-type="recognition" id="oneOf2">
                <emma:interpretation id="interp10" emma:lang="en-AU" emma:confidence="0">
                  <emma:literal>lax)</emma:literal>
                </emma:interpretation>
                <emma:interpretation id="interp11" emma:lang="en-AU" emma:confidence="0">
                  <emma:literal>(2nd)</emma:literal>
                </emma:interpretation>
                <emma:interpretation id="interp12" emma:lang="en-AU" emma:confidence="0">
                  <emma:literal>(2x)</emma:literal>
                </emma:interpretation>
                <emma:interpretation id="interp13" emma:lang="en-AU" emma:confidence="0">
                  <emma:literal>129)</emma:literal>
                </emma:interpretation>
                <emma:interpretation id="interp14" emma:lang="en-AU" emma:confidence="0">
                  <emma:literal>(29)</emma:literal>
                </emma:interpretation>
              </emma:one-of>
            </emma:emma>
          </inkml:annotationXML>
          <inkml:trace contextRef="#ctx0" brushRef="#br0" timeOffset="9034.32">5533-960 1486,'0'0'32,"0"0"8,-11-5 0,11 5 3,6-9-35,-6 9-8,0 0 0,0 0 0,0 0 95,0 0 17,0 0 3,-11-10 1,0 5-15,11 5-2,0 0-1,-11 5 0,0 0-42,0 5-9,11 9-2,-6 5 0,6-4-24,0 14-5,-11 0 0,6 10-1,-1-5-24,1 0-5,-1 10-1,1 0 0,-6 9 15,6 5 0,-6 11 0,5-1 0,1 10 0,5 14 0,5-9 0,1 0 0,10-15 0,-5-5 0,0-10 0,5-9 0,6-5-52,6-15-7,-1 1-1,6-16-620,5-4-124</inkml:trace>
          <inkml:trace contextRef="#ctx0" brushRef="#br0" timeOffset="9519.96">5791-433 1713,'0'0'76,"0"0"16,0 0-74,0 0-18,0 0 0,0 0 0,0 0 109,11 0 19,-11 0 3,11-5 1,-6 0-55,6 0-10,0 0-3,0 0 0,0 1 0,0-1 0,6 0 0,-1 0 0,1 0-51,-6 5-13,0 0 0,-1 5 0,12-5 0,-5 5 0,-17-5 0,11 10 0,0-1 16,0 1 1,-11 0 0,0 9 0,5-4-37,1 9-8,-6 1-2,-6 4 0,1 5-17,-6 0-3,0 5-1,-6 0 0,1-5-10,5-4-3,0 4 0,-5-5 0,5-5 7,-6 1 1,1-1 0,-1-4 0,6-6 38,0-4 8,0 0 2,0-1 0,11-9 8,0 0 0,-11 5 10,11-5-10,0 0 0,-5 10 0,5-10 0,0 0-10,0 0 59,0 0 12,0 0 3,0 0 0,0 0 0,0 0 0,11 5 0,0 0 0,5-5 0,1 5 0,-6-5 0,5 0 0,6 5-52,-5-5-12,-1 4 0,6-4 0,0 0 0,-6 0 0,-5 0 0,0 0 0,-11 0 0,17 0 0,5 5 0,-6-5 0,1-5-151,-1-4-33,6 4-6</inkml:trace>
          <inkml:trace contextRef="#ctx0" brushRef="#br0" timeOffset="9842.49">6230-302 1634,'0'0'72,"0"0"16,0 0-71,0 0-17,0 0 0,0 0 0,0 0 76,0 0 11,0 0 2,0 0 1,0 0 23,16-4 5,6-1 1,0 5 0,-11 5-50,11-5-9,0 0-3,0 4 0,-6 1-19,6 0-4,-5 5-1,5-5 0,-1 5-14,-4-6-3,5-4-1,-6 10 0,1 0-7,-6 5-8,0-1 11,0 6-11,-6-6 8,1 1-8,-6 0 0,0 4 0,-6 1 24,1 4 0,-6-5 1,0 6 0,-6-1-35,1-4-7,-12 4-2,6-4 0,1 4 5,-12 0 1,-6 1 0,12-1 0,5-9-7,0-1-2,0 1 0,6 0 0,10-11-41,6-4-8,0 0-1,0 0-1,-16 0-31,16 0-7,0 0-1,5-9-538,-5-6-108</inkml:trace>
          <inkml:trace contextRef="#ctx0" brushRef="#br0" timeOffset="10095.87">6844-350 864,'0'0'38,"0"0"8,0 0-37,0 0-9,0 0 0,0-5 0,0-5 299,0 10 57,0 0 12,-6-5 3,1 0-197,-6 0-39,0 1-8,0 4-2,-5 0-48,-1 0-9,-5 4-3,6 1 0,-1 5-39,1 0-8,-6 0-2,0 9 0,0-4-16,6 4 0,5 6 0,-6-1 0,6 0 0,6 6 0,-1-1 0,6 0 0,0-5-10,6 6 10,10-6-10,-5-4 10,6 4-9,-1-5 9,6 6-8,0-11 8,11-4-12,-6 0 2,1 5 1,5-11 0,5 1-41,-5-5-8,5-5-2,-5-4 0,-5-6-10,4-4-2,-4-1-1,-1 1-1032</inkml:trace>
          <inkml:trace contextRef="#ctx0" brushRef="#br0" timeOffset="10349.31">7294-1052 1555,'0'0'138,"0"0"-110,0 0-28,5 5 0,6-1 109,-5 6 17,4 5 3,1-1 1,-5 1 1,5 0 0,5 4 0,-5 10 0,6-4-35,-1 9-6,1 0-2,5 10 0,-6 0-24,1-5-6,-1 0-1,0-5 0,-5 10-24,0-5-5,-5 10 0,5-1-1,-6 6-16,1 4-3,-1 6-8,-5 14 12,0-5-12,-11 0 0,6-5 0,-6 5 0,-6-9 0,6-1-8,-5-9-1,0 4 0,-6-9-95,-6 0-20,6 0-3,0-15-1127</inkml:trace>
        </inkml:traceGroup>
      </inkml:traceGroup>
    </inkml:traceGroup>
    <inkml:traceGroup>
      <inkml:annotationXML>
        <emma:emma xmlns:emma="http://www.w3.org/2003/04/emma" version="1.0">
          <emma:interpretation id="{1B096ACA-26A8-437D-8A56-CBACC5187028}" emma:medium="tactile" emma:mode="ink">
            <msink:context xmlns:msink="http://schemas.microsoft.com/ink/2010/main" type="paragraph" rotatedBoundingBox="9870,7630 14098,7502 14154,9354 9926,94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6BE8C5-E62E-4A66-9C8F-D118D2E8EFBC}" emma:medium="tactile" emma:mode="ink">
              <msink:context xmlns:msink="http://schemas.microsoft.com/ink/2010/main" type="line" rotatedBoundingBox="9870,7630 14098,7502 14154,9354 9926,9481"/>
            </emma:interpretation>
          </emma:emma>
        </inkml:annotationXML>
        <inkml:traceGroup>
          <inkml:annotationXML>
            <emma:emma xmlns:emma="http://www.w3.org/2003/04/emma" version="1.0">
              <emma:interpretation id="{887546C9-F6A3-4AF9-A3AE-F5D6C1870EE9}" emma:medium="tactile" emma:mode="ink">
                <msink:context xmlns:msink="http://schemas.microsoft.com/ink/2010/main" type="inkWord" rotatedBoundingBox="9861,8252 12697,8056 12783,9292 9946,9489"/>
              </emma:interpretation>
              <emma:one-of disjunction-type="recognition" id="oneOf3">
                <emma:interpretation id="interp15" emma:lang="en-AU" emma:confidence="0">
                  <emma:literal>factor:</emma:literal>
                </emma:interpretation>
                <emma:interpretation id="interp16" emma:lang="en-AU" emma:confidence="0">
                  <emma:literal>factor"</emma:literal>
                </emma:interpretation>
                <emma:interpretation id="interp17" emma:lang="en-AU" emma:confidence="0">
                  <emma:literal>factor;</emma:literal>
                </emma:interpretation>
                <emma:interpretation id="interp18" emma:lang="en-AU" emma:confidence="0">
                  <emma:literal>factor'</emma:literal>
                </emma:interpretation>
                <emma:interpretation id="interp19" emma:lang="en-AU" emma:confidence="0">
                  <emma:literal>factor.</emma:literal>
                </emma:interpretation>
              </emma:one-of>
            </emma:emma>
          </inkml:annotationXML>
          <inkml:trace contextRef="#ctx0" brushRef="#br0" timeOffset="17837.46">6246 1551 1958,'0'0'43,"0"0"9,0 0 1,0 0 3,11-10-45,-11 0-11,-5 1 0,-1-6 0,6 0 104,0 6 20,0-1 3,-5-5 1,5 5-47,0-4-9,0-1-1,-6 1-1,1-6-10,-1 1-1,12-1-1,-6 5 0,-11-4-46,5 4-12,6-4 0,0 4 0,0-4 8,0 4-8,-11 5 12,6 1-4,10-1-8,-5 10-9,-5-5 9,5 5-13,0 0 0,0 0 0,-17 5 0,1 5 0,5-6-9,0 6-2,5 5 0,1 4 0,-6-4 10,6 4 2,-1-4 0,12 9 0,-6 1 12,5-1 0,-5 5-10,5 1 10,6 4-11,-11 0 3,0 0 0,6 5 0,5 5 8,-6 0 0,-5 5 0,6 4 0,-6 1 0,11-5 0,-6 4 0,1 1 0,5-5 0,-6-1 0,-5 1 0,11-5 0,-5 0-10,5 0-6,-6 14-2,-5-24 0,6-9-69,5-1-13,-11-4-4,5-6-950</inkml:trace>
          <inkml:trace contextRef="#ctx0" brushRef="#br0" timeOffset="18048.22">6027 1921 979,'0'0'43,"0"0"9,-11 10-41,11-10-11,0 0 0,0 0 0,0 0 220,0 0 41,22 5 9,0-5 2,5 0-64,-5 0-13,0-5-3,0 0 0,11-5-153,-6 6-31,-5-1-8,6-5 0,4 5 0,7 0 0,-12-9 0,6 4 0,0-5-179,0 1-33</inkml:trace>
          <inkml:trace contextRef="#ctx0" brushRef="#br0" timeOffset="18451.06">6806 1726 748,'-6'-9'33,"6"9"7,-5 0-32,-6 0-8,0 0 0,0 0 0,0 0 322,0 0 62,0 0 13,0 0 3,-6 0-209,1 4-42,-1-4-8,1 5-1,0 10-87,5-5-17,-6 4-3,1 1-1,5 0-16,0 4-3,0 5-1,0 1 0,0 4-12,5 5 0,6-5 0,6 10 0,-6-9 0,5-1 0,6 0-8,6-4 8,-6-1 0,0-5-8,0-9 8,0-5 0,11 5-11,-6-10 11,-5 0-10,5-5 10,-5-5-15,0-9 3,0 4 1,0-9 0,0-1 1,0 1 0,0 0 0,0-1 0,-5-4 1,-1 0 0,6-5 0,-5 9 0,-1 1 9,1-5 0,-1-1 0,0 11 0,-5-1 0,6 1 0,-12 4 8,6 5-8,0 10 21,0 0 0,0 0 0,0 0 0,0 0-2,0 0-1,0 0 0,6 10 0,-1 5-10,1 4-8,-1 6 9,1-1-9,-1 5 8,6 1-8,-5 4 0,5-10 0,0 10 0,0-5 0,-6 1 0,6-1 0,0-5 0,0-4-21,-5-1 3,5-4 1,0-10-177,0 0-35</inkml:trace>
          <inkml:trace contextRef="#ctx0" brushRef="#br0" timeOffset="18649.64">7102 1585 2419,'0'0'53,"0"0"11,-6 10 3,-10-1 1,5 1-55,0 0-13,5 5 0,-5 4 0,6 1 54,-1-1 8,1 5 2,-1 1 0,12 4-11,-6 0-1,11-4-1,-6 4 0,1-5-31,5 1-7,5-6-1,1 1 0,-1-11-12,6 6 0,-5-5 0,4 0 0,7-1-48,-12-4-12,1 0-2,-6-5-752,-11 0-150</inkml:trace>
          <inkml:trace contextRef="#ctx0" brushRef="#br0" timeOffset="18845.36">7200 1678 1886,'17'-5'84,"-17"5"16,0 0-80,11-5-20,-11 5 0,11-5 0,0 0 106,5 0 17,1-5 3,-1 6 1,6-6-29,-6 0-6,1 0 0,5 5-1,0-4-47,0 4-10,-6 0-2,6 0 0,0-5-23,-5 1-9,-1-1 0,0-5 9,-5 5-189,6 1-39</inkml:trace>
          <inkml:trace contextRef="#ctx0" brushRef="#br0" timeOffset="19071.23">7376 1190 691,'0'0'61,"0"0"-49,0 0-12,0 0 0,0 0 386,0 0 74,0 0 16,-6 10 2,1 0-288,-1 4-58,12 1-11,-1 4-2,-5 6-68,6-1-14,-1 15-2,6 0-1,-5 0-18,-1 0-3,6 5-1,0 0 0,-5-5-12,5 5 0,0-10 8,0 5-8,5-5-27,-5-5-8,5 0-1,-5-4-835,0-6-166</inkml:trace>
          <inkml:trace contextRef="#ctx0" brushRef="#br0" timeOffset="19375.39">7639 1565 979,'0'0'87,"0"0"-70,0 0-17,0 0 0,0 0 252,-11 10 48,6 5 8,-1-1 3,6 6-167,0-1-34,0 11-6,0-1-2,6-5-62,5 6-12,-6 4-2,1 0-1,5-10-1,0 1-1,5-1 0,0 0 0,1 1-10,-1-6-1,1-4-1,5-5 0,-6-1-11,1 1 0,-1-5 9,1-5-9,-7 0 10,12-10-2,-5-4-8,-1-1 12,1 5 28,-6-9 4,5-6 2,-5 1 0,-11-5-37,6-1-9,-1-4 0,-5 5 0,-11 0 0,6 0 0,-6 4 0,5 1 0,-10-1 0,-6 1 0,5 0 0,-5-1 0,6 6 0,0-1 0,-1 6 0,6 4 0,0 0-84,0 0-10,0 10-2,11 0 0,0 0-139,0 0-28</inkml:trace>
          <inkml:trace contextRef="#ctx0" brushRef="#br0" timeOffset="19639.03">8034 1619 806,'0'0'72,"0"0"-58,11 15-14,5-6 0,-5-4 232,0 5 43,0 0 9,0 4 1,0 1-125,-5 0-24,-1-6-6,6 6-1,-5-5-52,-6 4-10,0-4-3,0-10 0,0 0-10,0 15-2,0-15-1,0 0 0,0 0-7,0 0-2,0 0 0,0 0 0,0 0-3,0 0-1,0 0 0,0 0 0,-6-15-13,6 5-2,-5-9-1,5-1 0,0-4-10,0 0-1,-6-1-1,12-4 0,5-5-10,0-5 0,-6-5 0,12 5 0,-7-5-19,7 5-5,5 0-2,5 0 0,-5 0-173,6 5-34</inkml:trace>
          <inkml:trace contextRef="#ctx0" brushRef="#br0" timeOffset="20020.96">8840 1551 2649,'0'0'58,"-5"10"12,5-1 2,0-9 4,0 0-61,0 0-15,0 0 0,0 0 0,-11-9 0,5-6 0,6 0 0,0-4-782,0-1-159</inkml:trace>
          <inkml:trace contextRef="#ctx0" brushRef="#br0" timeOffset="19885.79">8763 1093 2188,'0'0'97,"0"0"20,0 0-93,-5 4-24,-1 1 0,6-5 0,0 0 82,0 0 12,-11 5 2,11-5 1,0 0-147,0 0-30,0 0-5,0 0-956</inkml:trace>
        </inkml:traceGroup>
        <inkml:traceGroup>
          <inkml:annotationXML>
            <emma:emma xmlns:emma="http://www.w3.org/2003/04/emma" version="1.0">
              <emma:interpretation id="{A542794C-F619-478B-B2CF-08A4214E88AC}" emma:medium="tactile" emma:mode="ink">
                <msink:context xmlns:msink="http://schemas.microsoft.com/ink/2010/main" type="inkWord" rotatedBoundingBox="13548,7453 14160,9188 13532,9409 12920,7675"/>
              </emma:interpretation>
              <emma:one-of disjunction-type="recognition" id="oneOf4">
                <emma:interpretation id="interp20" emma:lang="en-AU" emma:confidence="0">
                  <emma:literal>K</emma:literal>
                </emma:interpretation>
                <emma:interpretation id="interp21" emma:lang="en-AU" emma:confidence="0">
                  <emma:literal>k</emma:literal>
                </emma:interpretation>
                <emma:interpretation id="interp22" emma:lang="en-AU" emma:confidence="0">
                  <emma:literal>€</emma:literal>
                </emma:interpretation>
                <emma:interpretation id="interp23" emma:lang="en-AU" emma:confidence="0">
                  <emma:literal>+</emma:literal>
                </emma:interpretation>
                <emma:interpretation id="interp24" emma:lang="en-AU" emma:confidence="0">
                  <emma:literal>t</emma:literal>
                </emma:interpretation>
              </emma:one-of>
            </emma:emma>
          </inkml:annotationXML>
          <inkml:trace contextRef="#ctx0" brushRef="#br0" timeOffset="20342.64">9460 483 1497,'0'0'66,"0"0"14,0 0-64,0 0-16,-17 5 0,12-5 0,5 0 212,0 0 40,-6 15 7,6-1 1,0 11-159,0 4-32,0 10-6,6 10-2,-1-10-31,1 5-6,5 4-2,0 1 0,0-5-37,0 0-7,5 0-2,-5-5 0,6 0 14,-6-5 10,0 0-13,-1-10-1159</inkml:trace>
          <inkml:trace contextRef="#ctx0" brushRef="#br0" timeOffset="20576.49">9301 1414 1976,'0'0'88,"0"0"17,0 0-84,11 10-21,0 0 0,0 0 0,5-6 110,1 1 18,5 0 3,-1-5 1,1-5-28,0 5-4,6-5-2,-1 1 0,6-1-50,-6-5-9,6 0-3,-5 0 0,-6 1-24,5-1-4,1 0-8,4-4 11,1 4-11,0-5 0,0 5 0,0-4 0,-5 4-199,4 0-32,1 5-6</inkml:trace>
          <inkml:trace contextRef="#ctx0" brushRef="#br0" timeOffset="20985.42">9707 1824 2217,'0'-10'48,"-6"0"11,1 1 1,5 4 4,5 0-52,1-5-12,5 5 0,0 0 0,5-9 150,0 9 27,1 0 6,-1 0 1,6 0-96,-5 0-20,5 5-3,-6 0-1,6 0-47,-5 0-9,-7 0-8,7 0 9,-1 0-9,-5 5 12,-11-5-12,6 10 12,10-5-12,-16-5 0,0 14 0,-5 6 0,-1-1-30,1 11-2,-6-1 0,0 5 0,-6 5-58,6-5-12,-5-5-2,0 6-1,-1-6 33,-5 0 6,6-5 2,-1 1 0,1-1 0,-1 1 0,1-11 0,5 6 0,0-6 18,5-4 4,-10 0 1,16-10 0,0 0 41,0 0 14,0 0 0,0 0 0,0 0 62,0 0 12,16 5 2,1-5 1,-1 0-36,1 5-7,10-5-2,1-5 0,-1-5 18,1 5 4,-1-5 1,6 5 0,0-4-45,0-1-8,-6 0-3,6 5 0,-6-4-13,1 4 0,-6 0 0,0 0 0,5-5-63,-5 5-15,0 0-3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16.4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987088-9136-4B29-8336-2BB2DD81EBF6}" emma:medium="tactile" emma:mode="ink">
          <msink:context xmlns:msink="http://schemas.microsoft.com/ink/2010/main" type="writingRegion" rotatedBoundingBox="11442,15382 14155,14974 14336,16179 11624,16587"/>
        </emma:interpretation>
      </emma:emma>
    </inkml:annotationXML>
    <inkml:traceGroup>
      <inkml:annotationXML>
        <emma:emma xmlns:emma="http://www.w3.org/2003/04/emma" version="1.0">
          <emma:interpretation id="{53855578-3CD7-4D3B-BCFE-566299F8D84A}" emma:medium="tactile" emma:mode="ink">
            <msink:context xmlns:msink="http://schemas.microsoft.com/ink/2010/main" type="paragraph" rotatedBoundingBox="11442,15382 14155,14974 14336,16179 11624,16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126B69-931B-4E04-B2BA-C38944A88259}" emma:medium="tactile" emma:mode="ink">
              <msink:context xmlns:msink="http://schemas.microsoft.com/ink/2010/main" type="line" rotatedBoundingBox="11442,15382 14155,14974 14336,16179 11624,16587"/>
            </emma:interpretation>
          </emma:emma>
        </inkml:annotationXML>
        <inkml:traceGroup>
          <inkml:annotationXML>
            <emma:emma xmlns:emma="http://www.w3.org/2003/04/emma" version="1.0">
              <emma:interpretation id="{1B863DBD-4B0B-45D5-A9B9-DB374FA7A735}" emma:medium="tactile" emma:mode="ink">
                <msink:context xmlns:msink="http://schemas.microsoft.com/ink/2010/main" type="inkWord" rotatedBoundingBox="11442,15382 14155,14974 14336,16179 11624,16587">
                  <msink:destinationLink direction="with" ref="{8E6EB514-0360-4DFF-A5FC-FE82CCD18E99}"/>
                </msink:context>
              </emma:interpretation>
              <emma:one-of disjunction-type="recognition" id="oneOf0">
                <emma:interpretation id="interp0" emma:lang="en-AU" emma:confidence="0">
                  <emma:literal>yo-for</emma:literal>
                </emma:interpretation>
                <emma:interpretation id="interp1" emma:lang="en-AU" emma:confidence="0">
                  <emma:literal>yo-few</emma:literal>
                </emma:interpretation>
                <emma:interpretation id="interp2" emma:lang="en-AU" emma:confidence="0">
                  <emma:literal>yo-fee</emma:literal>
                </emma:interpretation>
                <emma:interpretation id="interp3" emma:lang="en-AU" emma:confidence="0">
                  <emma:literal>yo-foo</emma:literal>
                </emma:interpretation>
                <emma:interpretation id="interp4" emma:lang="en-AU" emma:confidence="0">
                  <emma:literal>yo-Fe</emma:literal>
                </emma:interpretation>
              </emma:one-of>
            </emma:emma>
          </inkml:annotationXML>
          <inkml:trace contextRef="#ctx0" brushRef="#br0">-2 111 345,'0'0'15,"0"0"4,0 0-19,0 0 0,0 0 0,0 0 0,0 0 256,0 0 47,0 0 9,0 0 3,0 0-199,0 19-39,0 6-8,0-6-1,0 1-53,6-1-15,-6 1 0,5 4 8,-5-4 11,6 4 2,10 0 1,-5-4 0,-11 4-35,11-4-7,0-6-2,5 1 0,1 0 32,-1-6 6,-5-4 2,6-5 0,-1 0-18,-5-5-12,0 0 1,6-9 1,-6-1-2,0-4 0,0-6 0,-1 1 0,-4 0 12,5-6 0,-6 1 0,1 0 0,-6 4 0,5 1 0,1 0 0,-1-1 8,-5 1-8,-5 4 0,-1 1 0,6-1 0,-5-4 0,5 9 0,-6 6 0,6 9 0,0 0 0,0 0 0,0 0 0,0 0 0,0 0 36,0 0 2,0 9 1,6 11 0,-6-1-31,11 6-8,0-6 0,0 6 0,5 4 0,1 5 0,-1 0 0,1 10 0,-1 0 0,1 0 0,-1 0 0,0 0 0,6-1 0,-5 1 12,-1-10 0,1 5-1,-6-4 4,0-1 1,0 0 0,-6-5 0,-5 5 27,6-5 5,-6-4 2,-6 4 0,1-14-29,-6 4-5,0 6-2,0-6 0,-11-4 40,5-6 8,1 6 2,-6-5 0,0 0-33,0-6-7,-11 1 0,6-5-1,-6-5-33,5 1-6,-4-6-2,4-5 0,6-4-49,0-6-9,0-4-3</inkml:trace>
          <inkml:trace contextRef="#ctx0" brushRef="#br0" timeOffset="430.26">645 403 1720,'0'0'76,"0"0"16,0 0-73,0 0-19,0 0 0,0 0 0,11 5 89,0 5 15,6-10 2,-1 5 1,6 0-44,-5-5-9,-1-5-2,6 10 0,0-5-41,5-5-11,-5 0 0,6-5-677,-6 5-138</inkml:trace>
          <inkml:trace contextRef="#ctx0" brushRef="#br0" timeOffset="231.04">601 174 2008,'0'0'44,"0"0"10,0 0 2,0 0 0,0 0-45,11 5-11,6-5 0,-6 5 0,0-5 80,5 0 13,-5-5 3,6 5 1,-6 5-35,5-5-7,1-5-2,-1 5 0,0-5-31,1 0-6,-1 0-2,6 1 0,-5-6-14,5 0 0,-6 0 0,1-4-10,5-6-131,-6 6-27,0-1-4</inkml:trace>
          <inkml:trace contextRef="#ctx0" brushRef="#br0" timeOffset="1135.06">1408 413 2232,'0'0'49,"0"0"11,0 0 1,0 0 1,0 0-50,0 0-12,0 0 0,11 15 0,-6-1 44,6 6 7,-5-6 1,4 6 0,1-1-24,-5 1-4,10 4 0,1 1-1,-1-6-37,1 1-7,-6-1-2,5 1 0,1-6 70,-1 1 13,1-5 4,-7 4 0,1-4-81,0-5-16,0-10-3,0 5-1,0 0 8,-5 0 1,-6 0 1,0 0 0,5-10 27,1-4 0,-1-1 0,1 0 0,-6-4 0,0-5 0,0-6 0,-6 6 0,1-10 0,-1 0 0,-5-5 0,0 0 0,0-5 0,-5 0 0,5 5 0,-11-5 0,6 5 0,-1 0 0,1 5 0,-1 0 0,1 0 0,5 0 0,0 14 0,0 1 0,5-6 0,1 11 0,-6-1 0,11 5 0,-6 0 46,6 1 14,0-1 4,0 0 0,0 10-52,6-10-12,5 1 0,-6 4 0,6-5 0,6 5 0,-1 0 0,6 0 0,0 1 0,0-1 0,0 5 0,0 0 0,5 0 0,1-5 0,5 0 0,0 0 0,-6 5 0,6 0 0,5-5 0,1-4 0,-6 9 19,5-10 1,-11 0 0,12 0 0,-1-4-32,1 4-7,4-5-1,-4 1 0,-1-11 20,1 11 0,-6-6 0,-6 1 0,6-6 0,0 6 0,0-1 0,-6 1 0,0-1 0,-5 1 0,6-1 0,-6 1 0,-6 9-23,1-9-1,-1 4 0,1 5 0,-1 5-133,-10-9-27,4 4-6,-10 10-1</inkml:trace>
          <inkml:trace contextRef="#ctx0" brushRef="#br0" timeOffset="1778.74">1841 286 1267,'0'0'112,"0"0"-89,0 0-23,0 0 0,0 0 128,0 0 22,0 0 4,0 0 1,0 0-47,0 0-10,0 0-2,0 0 0,0 0-28,16 0-7,6-5-1,-5 5 0,5-4-8,-6 4-3,1-5 0,4 5 0,1-5-20,17 0-4,-17 5-1,-22 0 0,0 0-24,16 0 0,-16 0 0,11 5 0,6 0 56,-17-5 7,0 0 1,11 9 0,-6 6-52,1-5-12,-1 4 0,-5 1 0,-5 0-48,-1 4-13,1 1-3,-1-1 0,1 1 55,-1-1 9,6-4 0,-5-1 8,-6 1-8,0-5 0,0 4-8,0-9 8,0 0-68,0-5-9,0 0-2,0 0 0,0 0-6,5 0-2,6 0 0,0 0-561,0-10-113</inkml:trace>
          <inkml:trace contextRef="#ctx0" brushRef="#br0" timeOffset="2053.61">2252 164 1267,'0'-24'56,"0"24"12,0 0-55,0 0-13,0 0 0,0 0 0,0 0 196,0 0 37,0 0 7,0 0 2,0 0-89,0 0-17,-5 0-4,-12 0-1,12 0-45,-12 5-9,6 5-1,-5-1-1,5 6-60,-6 0-15,1 4 0,5 1 0,0 4 0,0 0 0,6 6 0,-1-1 0,6-5-48,0 6-13,6-6-3,5 5 0,0-4 64,5-1 23,-5-5-1,11-4 0,-6 0-22,12-1 0,-12-4 0,12 0-8,-1-5-8,0-5-2,1-10 0,-1 5 0,1-5 66,5 1 12,-6-6 4,-5 0 0,5-4-103,-5-6-20,6 1-4,-1 0-752,-5-6-150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33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4144 0 0,'-2'2'9364'0'0,"0"0"-9005"0"0,1-1 1 0 0,0 1 0 0 0,-1-1 0 0 0,1 1 0 0 0,0 0-1 0 0,0 0 1 0 0,0 0 0 0 0,0 0 0 0 0,1 0 0 0 0,-1 0 0 0 0,0 0-1 0 0,1 0 1 0 0,-1 0 0 0 0,1 0 0 0 0,0 0 0 0 0,0 0-1 0 0,0 0 1 0 0,0 0 0 0 0,0 4 0 0 0,2 6-303 0 0,0 0-1 0 0,4 16 1 0 0,-1-7 547 0 0,-2-12-564 0 0,1 1 1 0 0,0 0-1 0 0,0-1 0 0 0,0 0 1 0 0,2 0-1 0 0,-1-1 0 0 0,1 1 0 0 0,0-1 1 0 0,0 0-1 0 0,1-1 0 0 0,0 1 1 0 0,15 10-1 0 0,3 3 20 0 0,-20-15-114 0 0,1-1 1 0 0,1 0-1 0 0,-1-1 1 0 0,0 1-1 0 0,1-1 1 0 0,14 6-1 0 0,-18-8 97 0 0,0-1 1 0 0,0 0-1 0 0,0 0 0 0 0,0 0 0 0 0,0 0 0 0 0,0-1 0 0 0,1 1 0 0 0,-1-1 1 0 0,0 0-1 0 0,0 0 0 0 0,1 0 0 0 0,-1 0 0 0 0,6-2 0 0 0,-8 2-28 0 0,1-1-1 0 0,-1 1 0 0 0,0-1 0 0 0,0 1 1 0 0,0-1-1 0 0,0 0 0 0 0,0 0 1 0 0,0 0-1 0 0,0 0 0 0 0,0 1 0 0 0,0-1 1 0 0,-1 0-1 0 0,1 0 0 0 0,1-2 1 0 0,0 1 14 0 0,-2 0-14 0 0,1 1 0 0 0,0 0 0 0 0,-1 0 0 0 0,1 0 0 0 0,-1 0 1 0 0,0-1-1 0 0,1 1 0 0 0,-1 0 0 0 0,0 0 0 0 0,0-1 0 0 0,0 1 0 0 0,0 0 0 0 0,0 0 0 0 0,0-1 0 0 0,0 1 0 0 0,0 0 0 0 0,0-1 0 0 0,0 1 0 0 0,-1 0 0 0 0,1 0 0 0 0,-1 0 0 0 0,1-1 0 0 0,-1 0 0 0 0,0 0-8 0 0,0 0 1 0 0,0 0-1 0 0,0 0 1 0 0,0 1-1 0 0,0-1 0 0 0,0 0 1 0 0,-1 1-1 0 0,1-1 0 0 0,0 1 1 0 0,-1-1-1 0 0,0 1 1 0 0,1 0-1 0 0,-3-2 0 0 0,-3 0 20 0 0,1 0-1 0 0,-1 0 0 0 0,0 1 0 0 0,-13-2 1 0 0,18 3-62 0 0,-1 1 1 0 0,1 0 0 0 0,-1 0 0 0 0,0 0-1 0 0,1 0 1 0 0,-1 1 0 0 0,1-1-1 0 0,-1 1 1 0 0,0-1 0 0 0,1 1 0 0 0,-1 0-1 0 0,1 0 1 0 0,0 0 0 0 0,-1 0-1 0 0,1 1 1 0 0,0-1 0 0 0,0 0 0 0 0,-3 3-1 0 0,-23 22-1358 0 0,26-24 785 0 0,2 8-2299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3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79 5984 0 0,'0'0'14482'0'0,"0"3"-14286"0"0,1 10-41 0 0,4-1-125 0 0,-2-8-20 0 0,0 0-1 0 0,0 0 0 0 0,1-1 0 0 0,0 1 1 0 0,-1-1-1 0 0,1 0 0 0 0,0 0 0 0 0,0 0 1 0 0,0 0-1 0 0,1-1 0 0 0,-1 0 0 0 0,1 0 1 0 0,-1 0-1 0 0,1 0 0 0 0,8 1 0 0 0,7 4 97 0 0,-18-6-94 0 0,1 0 0 0 0,-1 0-1 0 0,1 0 1 0 0,0 0 0 0 0,0 0 0 0 0,0-1 0 0 0,0 1 0 0 0,4-1-1 0 0,15-1 136 0 0,-14-4-99 0 0,-2 1-3 0 0,13-1 150 0 0,-18 4-184 0 0,0 1-1 0 0,0-1 1 0 0,-1 1 0 0 0,1-1-1 0 0,0 1 1 0 0,-1-1 0 0 0,1 0-1 0 0,0 0 1 0 0,-1 1 0 0 0,1-1-1 0 0,-1 0 1 0 0,1 0 0 0 0,-1 1-1 0 0,0-1 1 0 0,1 0 0 0 0,-1 0-1 0 0,0 0 1 0 0,1-1 0 0 0,0 0 23 0 0,0-1-9 0 0,0 0 0 0 0,0 0 0 0 0,0 0 0 0 0,0 0 0 0 0,-1 0 0 0 0,1 0-1 0 0,-1 0 1 0 0,0 0 0 0 0,1 0 0 0 0,-2 0 0 0 0,1-1 0 0 0,0 1 0 0 0,0 0 0 0 0,-1 0-1 0 0,0 0 1 0 0,0 0 0 0 0,0 0 0 0 0,0 1 0 0 0,-2-4 0 0 0,0-1 18 0 0,-1 1-1 0 0,0-1 1 0 0,0 1 0 0 0,0 1 0 0 0,-1-1 0 0 0,-10-9 0 0 0,10 12-35 0 0,1 1 0 0 0,0-1 0 0 0,0 1 0 0 0,-1 0 0 0 0,1 1-1 0 0,-1-1 1 0 0,0 1 0 0 0,0 0 0 0 0,1 0 0 0 0,-1 1 0 0 0,0-1 0 0 0,-5 1 0 0 0,-5-2-13 0 0,12 2-12 0 0,0 0-1 0 0,0 0 0 0 0,0 0 0 0 0,-1 1 0 0 0,1-1 1 0 0,0 1-1 0 0,0-1 0 0 0,0 1 0 0 0,0 0 1 0 0,0 0-1 0 0,0 1 0 0 0,0-1 0 0 0,0 1 0 0 0,0-1 1 0 0,1 1-1 0 0,-6 3 0 0 0,3 0-573 0 0,-1 1 0 0 0,1-1 0 0 0,0 1 0 0 0,1 0 0 0 0,-9 12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3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11376 0 0,'6'17'1382'0'0,"-8"-10"236"0"0,1-4-1295 0 0,0-1 0 0 0,0 0 0 0 0,1 1 0 0 0,0-1 0 0 0,-1 0 0 0 0,1 1 0 0 0,0-1 0 0 0,0 1 0 0 0,0-1 0 0 0,1 4 0 0 0,10 28 1025 0 0,-10-29-1256 0 0,1 0 0 0 0,0 0 1 0 0,0 0-1 0 0,0-1 0 0 0,1 1 0 0 0,0-1 1 0 0,-1 1-1 0 0,1-1 0 0 0,1 0 0 0 0,5 6 1 0 0,8 12 142 0 0,-14-19-180 0 0,-1 0 0 0 0,0-1-1 0 0,1 1 1 0 0,0-1-1 0 0,-1 1 1 0 0,1-1-1 0 0,0 0 1 0 0,0 0 0 0 0,0 0-1 0 0,1 0 1 0 0,-1-1-1 0 0,0 1 1 0 0,1-1 0 0 0,-1 0-1 0 0,1 0 1 0 0,4 1-1 0 0,-6-2 58 0 0,9-5 112 0 0,-6 3-128 0 0,-1 0 0 0 0,1-1-1 0 0,-1 0 1 0 0,0 0-1 0 0,0 0 1 0 0,0 0 0 0 0,-1-1-1 0 0,1 1 1 0 0,-1-1 0 0 0,1 0-1 0 0,-1 0 1 0 0,3-7 0 0 0,-1 1-121 0 0,0 1 0 0 0,-1-1 0 0 0,0-1 0 0 0,3-18 0 0 0,2 2-151 0 0,-6 22 244 0 0,-1-1 0 0 0,0 0 0 0 0,-1 0 0 0 0,1-1 0 0 0,0-9 0 0 0,-2 14-24 0 0,0 0 0 0 0,1 0 1 0 0,-1 0-1 0 0,0 0 0 0 0,0 0 1 0 0,1 1-1 0 0,-1-1 0 0 0,1 0 0 0 0,1-3 1 0 0,-1 4 1343 0 0,6 11-1218 0 0,-2-2-137 0 0,46 62 86 0 0,-29-46-621 0 0,39 31 0 0 0,-60-54 150 0 0,9 3-1331 0 0,-4-1-238 0 0,9-2-9990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3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0 369 12264 0 0,'0'0'1112'0'0,"2"1"-918"0"0,8 3 819 0 0,0 0-1 0 0,20 4 1 0 0,-24-6-380 0 0,-4-2-414 0 0,1 0 0 0 0,0 0 0 0 0,0 0 0 0 0,0-1-1 0 0,0 1 1 0 0,-1 0 0 0 0,1-1 0 0 0,0 0 0 0 0,0 0 0 0 0,-1 0 0 0 0,5-2 0 0 0,18-5 920 0 0,-19 7-779 0 0,1 0-1 0 0,0-1 1 0 0,0 0 0 0 0,11-6-1 0 0,5-1 267 0 0,-1 1-154 0 0,-1 0 0 0 0,29-18-1 0 0,-10 4-336 0 0,-3 8-154 0 0,-30 12-67 0 0,1 0 0 0 0,0-1 1 0 0,0-1-1 0 0,-1 1 0 0 0,10-8 0 0 0,31-24-2840 0 0,-38 24 1428 0 0</inkml:trace>
  <inkml:trace contextRef="#ctx0" brushRef="#br0" timeOffset="1">330 1 17479 0 0,'0'1'396'0'0,"-1"6"-163"0"0,1-1 0 0 0,-2 0 0 0 0,1 0 0 0 0,-1 0 0 0 0,-2 7-1 0 0,2-7-206 0 0,0-1-1 0 0,0 1 0 0 0,1-1 0 0 0,0 1 1 0 0,0 0-1 0 0,0 0 0 0 0,1 0 0 0 0,0 7 0 0 0,11 60 2053 0 0,-9-56-1801 0 0,1-1-1 0 0,1 0 1 0 0,1 1 0 0 0,0-2 0 0 0,13 28 0 0 0,-13-33-247 0 0,0 0 0 0 0,1 0 0 0 0,0-1 0 0 0,1 0 1 0 0,0 0-1 0 0,0 0 0 0 0,1-1 0 0 0,10 8 0 0 0,-13-11-31 0 0,1-1-1 0 0,0 0 0 0 0,0-1 1 0 0,0 1-1 0 0,0-1 1 0 0,1-1-1 0 0,0 1 1 0 0,-1-1-1 0 0,1 0 1 0 0,0 0-1 0 0,0-1 0 0 0,0 0 1 0 0,13 0-1 0 0,-9-1-22 0 0,19 0 424 0 0,34-4 0 0 0,-53 3-459 0 0,0-1 0 0 0,0-1 0 0 0,-1 0 0 0 0,1-1 0 0 0,-1 1 0 0 0,15-9 0 0 0,12-7-901 0 0,5 0-59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1376 0 0,'0'0'17303'0'0,"12"0"-15725"0"0,-5 0-1028 0 0,-5 0-79 0 0,0 1-336 0 0,1 0-108 0 0,0 1 0 0 0,0-1 1 0 0,0 0-1 0 0,0 0 0 0 0,0 0 0 0 0,1-1 1 0 0,-1 1-1 0 0,0-1 0 0 0,0 1 1 0 0,1-1-1 0 0,-1 0 0 0 0,0 0 1 0 0,1-1-1 0 0,-1 1 0 0 0,0-1 0 0 0,5-1 1 0 0,-1 0 64 0 0,0 0 0 0 0,0 1 0 0 0,0 0 0 0 0,1 0 0 0 0,-1 1 0 0 0,0-1 0 0 0,0 1 0 0 0,1 1 0 0 0,13 2 0 0 0,21 1 126 0 0,2-4-109 0 0,7 0 51 0 0,52-5 1 0 0,-91 4-128 0 0,-1 1 0 0 0,1 0 1 0 0,20 3-1 0 0,-19-1-29 0 0,0-1 1 0 0,22-1-1 0 0,270-7 820 0 0,-224 8-720 0 0,0-8-14 0 0,3 0 23 0 0,-39 4-59 0 0,-29 2-9 0 0,-1 0 0 0 0,30 1 0 0 0,115 10 190 0 0,-130-9-217 0 0,46-4 0 0 0,-7 0 23 0 0,97-6 90 0 0,-7-1 74 0 0,-132 10-160 0 0,227 10 166 0 0,-59 9-77 0 0,-86-10-124 0 0,-96-8-10 0 0,1 0 0 0 0,14-2 0 0 0,13 1 0 0 0,-21 1 0 0 0,39-5 0 0 0,-38 2 0 0 0,-2 1 16 0 0,-1 2-1 0 0,0 0 0 0 0,1 1 1 0 0,-1 1-1 0 0,18 6 0 0 0,31 4 32 0 0,-26-8 8 0 0,12 2-100 0 0,86 22 0 0 0,-85-16 45 0 0,60 8 0 0 0,-14-3 0 0 0,33 15 0 0 0,-60-16 22 0 0,-46-10-8 0 0,1-1 0 0 0,33 4 0 0 0,-27-7-14 0 0,0-2 0 0 0,40-4 0 0 0,-32 1-14 0 0,43 3-1 0 0,-47 1-2 0 0,69-7-1 0 0,-37-3 18 0 0,53-9 0 0 0,33-7-4 0 0,-44 8 62 0 0,-24 4-85 0 0,149-1 0 0 0,-178 11 27 0 0,63-12 0 0 0,-73 8 0 0 0,15-4 1 0 0,-26 4 25 0 0,59-2 1 0 0,104-2 47 0 0,-34 6-74 0 0,-132-1 0 0 0,10 1 11 0 0,148-6 42 0 0,-61 6 118 0 0,-119 4-286 0 0,-11 0-209 0 0,-2 14-5200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6912 0 0,'0'0'6050'0'0,"0"2"-4340"0"0,-2 31 289 0 0,1-20-1859 0 0,1-1-1 0 0,0 0 0 0 0,1 0 0 0 0,2 16 0 0 0,0-12-139 0 0,-3-10 0 0 0,1 0 0 0 0,1 0 0 0 0,-1 0 0 0 0,1 0 0 0 0,0-1 0 0 0,0 1 0 0 0,6 10 0 0 0,36 41 0 0 0,-42-54 41 0 0,1 0-1 0 0,-1-1 0 0 0,1 1 1 0 0,-1-1-1 0 0,1 1 0 0 0,0-1 1 0 0,0 0-1 0 0,0 0 0 0 0,0 0 1 0 0,0 0-1 0 0,6 1 0 0 0,15 11 120 0 0,-21-12-130 0 0,1 1-1 0 0,0-1 1 0 0,0 0-1 0 0,0 0 1 0 0,0 0-1 0 0,0-1 1 0 0,8 3-1 0 0,11-3 212 0 0,-1 0-1 0 0,0-2 0 0 0,0-1 1 0 0,0 0-1 0 0,26-8 0 0 0,-40 9-146 0 0,8-3 119 0 0,0-1 0 0 0,-1-1-1 0 0,0-1 1 0 0,0 0 0 0 0,0 0-1 0 0,20-15 1 0 0,-19 11-88 0 0,1 1-1 0 0,0 1 1 0 0,0 1 0 0 0,21-7-1 0 0,-22 8-135 0 0,-14 6-13 0 0,0 0 0 0 0,-1 0-1 0 0,1 0 1 0 0,0 0-1 0 0,0 1 1 0 0,0-1 0 0 0,-1 0-1 0 0,1 1 1 0 0,0 0-1 0 0,0-1 1 0 0,0 1 0 0 0,0 0-1 0 0,0 0 1 0 0,0 0-1 0 0,2 0 1 0 0,11 4-1615 0 0,0-3-5504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43 117 13272 0 0,'-1'0'135'0'0,"0"1"0"0"0,0-1 1 0 0,0 1-1 0 0,0-1 0 0 0,0 1 0 0 0,0-1 1 0 0,0 1-1 0 0,1 0 0 0 0,-1 0 1 0 0,0-1-1 0 0,0 1 0 0 0,0 0 1 0 0,1 0-1 0 0,-1 0 0 0 0,1 0 1 0 0,-1 0-1 0 0,1 0 0 0 0,-1 0 0 0 0,1 0 1 0 0,-1 0-1 0 0,1 0 0 0 0,0 0 1 0 0,-1 0-1 0 0,1 0 0 0 0,0 0 1 0 0,0 0-1 0 0,0 0 0 0 0,0 0 1 0 0,0 1-1 0 0,0-1 0 0 0,0 0 1 0 0,0 0-1 0 0,1 0 0 0 0,0 2 0 0 0,1 4 125 0 0,0 0-1 0 0,0 0 0 0 0,-1 1 0 0 0,1 9 0 0 0,4 17 297 0 0,24 105 200 0 0,-7-24-621 0 0,-8-36-115 0 0,1-3 33 0 0,-11-48 1 0 0,-6-23-44 0 0,-1-9-9 0 0,-1-8-2 0 0,-18-57-300 0 0,-15-79-178 0 0,18 87 417 0 0,-11-75 0 0 0,27 126 75 0 0,1-1 0 0 0,1 1-1 0 0,0-1 1 0 0,0 0 0 0 0,1 1-1 0 0,1-1 1 0 0,0 1-1 0 0,0 0 1 0 0,1 0 0 0 0,0 0-1 0 0,0 0 1 0 0,1 0 0 0 0,1 0-1 0 0,0 1 1 0 0,0 0 0 0 0,1 0-1 0 0,0 0 1 0 0,0 1-1 0 0,1 0 1 0 0,14-14 0 0 0,-16 19 45 0 0,0 0-1 0 0,-1 1 1 0 0,1-1 0 0 0,0 1 0 0 0,0 0 0 0 0,1 0 0 0 0,-1 0 0 0 0,0 1 0 0 0,1 0 0 0 0,-1 0-1 0 0,11-1 1 0 0,-12 3 5 0 0,-1 0 0 0 0,1 0 0 0 0,-1-1 0 0 0,0 2 0 0 0,1-1 0 0 0,-1 0 0 0 0,0 1-1 0 0,0-1 1 0 0,0 1 0 0 0,5 4 0 0 0,-1-1 93 0 0,-2-2-54 0 0,-1 0 0 0 0,0 0 0 0 0,0 0 0 0 0,0 1 0 0 0,-1-1 0 0 0,1 1 0 0 0,-1 0 0 0 0,0 0 0 0 0,0 1-1 0 0,0-1 1 0 0,-1 0 0 0 0,1 1 0 0 0,-1 0 0 0 0,0-1 0 0 0,2 9 0 0 0,-3-9-66 0 0,-1 0-1 0 0,1 0 1 0 0,-1 0 0 0 0,1 0 0 0 0,-1 0 0 0 0,0 0-1 0 0,-1 0 1 0 0,1 0 0 0 0,-1 0 0 0 0,0 0-1 0 0,0 0 1 0 0,0 0 0 0 0,0 0 0 0 0,-1 0-1 0 0,1 0 1 0 0,-1-1 0 0 0,0 1 0 0 0,0-1-1 0 0,-3 4 1 0 0,-1 0-5 0 0,1 1 0 0 0,-2-1 0 0 0,1 0 1 0 0,-1-1-1 0 0,0 1 0 0 0,0-2 0 0 0,-9 7 0 0 0,4-5-8 0 0,-1-1 1 0 0,0 0 0 0 0,-1 0-1 0 0,1-2 1 0 0,-17 5-1 0 0,21-8-87 0 0,0 1 0 0 0,0-1 0 0 0,-1 0-1 0 0,1-1 1 0 0,0 0 0 0 0,-13-2 0 0 0,21 2-72 0 0,-1-1 0 0 0,1 1 0 0 0,0 0-1 0 0,0-1 1 0 0,0 1 0 0 0,0-1 0 0 0,0 1 0 0 0,0-1 0 0 0,0 0 0 0 0,0 0 0 0 0,0 1 0 0 0,0-1-1 0 0,0 0 1 0 0,0 0 0 0 0,0 0 0 0 0,1 0 0 0 0,-1 0 0 0 0,0 0 0 0 0,1 0 0 0 0,-1 0-1 0 0,1 0 1 0 0,-1 0 0 0 0,1 0 0 0 0,-1-1 0 0 0,1 1 0 0 0,0 0 0 0 0,0 0 0 0 0,-1 0 0 0 0,1-1-1 0 0,0 1 1 0 0,0 0 0 0 0,0-2 0 0 0,0-6-1427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13328 0 0,'0'0'612'0'0,"-2"2"-15"0"0,-10 7-342 0 0,8-9-218 0 0,1 0 82 0 0,-15 6 1244 0 0,14-4-918 0 0,1-1 0 0 0,0 1 0 0 0,-1-1 1 0 0,1 0-1 0 0,-1-1 0 0 0,-4 2 0 0 0,-18 1 1478 0 0,23-2-1805 0 0,-1-1 1 0 0,1 0-1 0 0,0 1 1 0 0,0 0-1 0 0,0 0 1 0 0,0 0-1 0 0,0 0 0 0 0,0 0 1 0 0,0 1-1 0 0,0-1 1 0 0,-5 4-1 0 0,-4 3 197 0 0,9-7-298 0 0,0 1 0 0 0,1 0 0 0 0,-1 0 0 0 0,1 1-1 0 0,-1-1 1 0 0,1 0 0 0 0,0 1 0 0 0,0 0 0 0 0,-3 4 0 0 0,-14 31 1 0 0,14-28-20 0 0,3-3-3 0 0,0-1 0 0 0,0 0 1 0 0,1 1-1 0 0,0-1 0 0 0,0 1 0 0 0,1 0 0 0 0,-1-1 0 0 0,2 1 0 0 0,-1 0 0 0 0,1-1 0 0 0,0 1 0 0 0,0-1 0 0 0,0 1 0 0 0,1-1 1 0 0,5 12-1 0 0,-1-7-65 0 0,-3-7 48 0 0,-3-3 18 0 0,1 1-1 0 0,0-1 0 0 0,0 1 0 0 0,1-1 1 0 0,-1 0-1 0 0,0 1 0 0 0,0-1 1 0 0,1 0-1 0 0,-1 0 0 0 0,1 0 0 0 0,1 1 1 0 0,-1-1 1 0 0,-1-1 0 0 0,1 1 0 0 0,0-1 0 0 0,0 0 0 0 0,-1 0 0 0 0,1 0 0 0 0,0 0 0 0 0,0 0 0 0 0,-1 0 0 0 0,1 0 0 0 0,0-1 0 0 0,0 1 0 0 0,-1-1 0 0 0,1 1 0 0 0,0-1 0 0 0,-1 0 0 0 0,3 0 0 0 0,0-2 10 0 0,0 1 0 0 0,0-1 0 0 0,0 0 0 0 0,0 0 0 0 0,-1 0 0 0 0,1-1 0 0 0,-1 1 0 0 0,0-1 0 0 0,0 0 0 0 0,0 0 0 0 0,-1 0 0 0 0,1 0 0 0 0,-1 0 0 0 0,0-1 0 0 0,0 1 0 0 0,0-1 0 0 0,-1 1 0 0 0,2-9 0 0 0,1-4 31 0 0,-1 0 0 0 0,-1-1 0 0 0,0-32-1 0 0,-7 13 24 0 0,1 6 533 0 0,10 66-580 0 0,-2-12-15 0 0,-1-12-4 0 0,0-1-1 0 0,0 0 1 0 0,1 0-1 0 0,0 0 1 0 0,1 0-1 0 0,0 0 0 0 0,1-1 1 0 0,0 0-1 0 0,0 0 1 0 0,1-1-1 0 0,10 11 1 0 0,-11-13-261 0 0,0 0 1 0 0,0-1 0 0 0,9 7-1 0 0,-14-12 172 0 0,0 1-1 0 0,0-1 1 0 0,-1 0-1 0 0,1 0 1 0 0,0 1 0 0 0,0-1-1 0 0,-1 0 1 0 0,1 0-1 0 0,0 0 1 0 0,0 0-1 0 0,0 0 1 0 0,-1 0-1 0 0,1 0 1 0 0,0 0-1 0 0,0 0 1 0 0,0 0 0 0 0,-1 0-1 0 0,1-1 1 0 0,0 1-1 0 0,0 0 1 0 0,-1-1-1 0 0,1 1 1 0 0,0 0-1 0 0,-1-1 1 0 0,1 1-1 0 0,0-1 1 0 0,-1 1 0 0 0,2-1-1 0 0,4-6-5543 0 0,0-2-592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9440 0 0,'0'0'432'0'0,"1"1"-6"0"0,20 27-286 0 0,-17-24 158 0 0,0 1 0 0 0,0 0 0 0 0,-1 0-1 0 0,1 0 1 0 0,-1 0 0 0 0,0 0 0 0 0,-1 1 0 0 0,1 0 0 0 0,2 8 0 0 0,-3-5 246 0 0,0-1-1 0 0,0 1 1 0 0,1-1 0 0 0,1 1 0 0 0,4 9-1 0 0,0 1 128 0 0,-7-17-504 0 0,0-1 0 0 0,-1 1-1 0 0,0-1 1 0 0,1 0 0 0 0,-1 1 0 0 0,0-1-1 0 0,1 1 1 0 0,-1-1 0 0 0,0 1 0 0 0,0-1-1 0 0,-1 1 1 0 0,1-1 0 0 0,0 2 0 0 0,0-2-139 0 0,0-1 0 0 0,0 1 0 0 0,0-1 0 0 0,0 1 0 0 0,0-1 0 0 0,0 0 1 0 0,0 1-1 0 0,0-1 0 0 0,0 1 0 0 0,0-1 0 0 0,1 0 0 0 0,-1 1 0 0 0,0-1 0 0 0,0 1 0 0 0,0-1 1 0 0,1 0-1 0 0,-1 1 0 0 0,0-1 0 0 0,1 0 0 0 0,2 4 3560 0 0,-4-13-3234 0 0,1-1 0 0 0,-4-16 0 0 0,3 17-318 0 0,0 0 1 0 0,1 0-1 0 0,0 0 1 0 0,1 0 0 0 0,0 0-1 0 0,5-18 1 0 0,-1-4 9 0 0,-4 26-60 0 0,0-1 0 0 0,0 1 0 0 0,1 0 0 0 0,0-1 0 0 0,0 1 0 0 0,0 0 0 0 0,1 0 0 0 0,-1 0 0 0 0,1 0 0 0 0,0 1 0 0 0,1-1 0 0 0,-1 1 0 0 0,1 0 0 0 0,0 0 0 0 0,0 0 0 0 0,0 0 0 0 0,6-3 0 0 0,3-2-240 0 0,1 1 1 0 0,0 1-1 0 0,1 0 1 0 0,24-8-1 0 0,-39 15 253 0 0,3-1-30 0 0,-1 0-1 0 0,1 0 0 0 0,-1 0 0 0 0,1 0 0 0 0,-1 1 0 0 0,1-1 1 0 0,-1 1-1 0 0,1-1 0 0 0,0 1 0 0 0,-1 0 0 0 0,6 1 1 0 0,-7-1 999 0 0,-3 2-946 0 0,1-1 1 0 0,-1 1 0 0 0,0-1 0 0 0,1 1 0 0 0,-1 0 0 0 0,1 0 0 0 0,-3 2 0 0 0,-2 4 24 0 0,-4 1-32 0 0,6-7-15 0 0,1 1 0 0 0,0 0 0 0 0,0 0 1 0 0,0 0-1 0 0,0 0 0 0 0,0 0 0 0 0,1 0 0 0 0,-5 8 0 0 0,-2 5 0 0 0,8-15-1 0 0,-1 1 1 0 0,1 0-1 0 0,0 0 0 0 0,0 0 0 0 0,0 0 0 0 0,0 0 1 0 0,0 1-1 0 0,0-1 0 0 0,1 0 0 0 0,-1 0 0 0 0,1 0 0 0 0,-1 4 1 0 0,-2 10-52 0 0,2-14 51 0 0,1-1-1 0 0,0 1 1 0 0,-1-1 0 0 0,1 1 0 0 0,0-1 0 0 0,0 1 0 0 0,0 0 0 0 0,0-1 0 0 0,0 1 0 0 0,0 2 0 0 0,4 7-42 0 0,1 6 31 0 0,-3-14 10 0 0,1 0-5 0 0,5 6-36 0 0,6-1 32 0 0,-10-7 16 0 0,-1 0 0 0 0,1-1 0 0 0,0 1-1 0 0,-1-1 1 0 0,1 0 0 0 0,0 0 0 0 0,-1 0-1 0 0,1-1 1 0 0,0 0 0 0 0,-1 1 0 0 0,1-1-1 0 0,-1 0 1 0 0,1-1 0 0 0,-1 1 0 0 0,0-1 0 0 0,1 1-1 0 0,-1-1 1 0 0,0 0 0 0 0,0 0 0 0 0,0 0-1 0 0,0-1 1 0 0,-1 1 0 0 0,1-1 0 0 0,0 1-1 0 0,2-6 1 0 0,63-110 295 0 0,-60 108-300 0 0,-1 1 0 0 0,-7 9 0 0 0,0 0 0 0 0,0-1 0 0 0,0 1 1 0 0,0 0-1 0 0,0 0 0 0 0,0 0 0 0 0,0 0 0 0 0,0 0 0 0 0,0 0 0 0 0,0-1 0 0 0,0 1 0 0 0,1 0 0 0 0,-1 0 0 0 0,0 0 0 0 0,0 0 0 0 0,0 0 0 0 0,0 0 0 0 0,0 0 0 0 0,0-1 1 0 0,0 1-1 0 0,1 0 0 0 0,-1 0 0 0 0,0 0 0 0 0,0 0 0 0 0,0 0 0 0 0,0 0 0 0 0,0 0 0 0 0,0 0 0 0 0,1 0 0 0 0,-1 0 0 0 0,0 0 0 0 0,0 0 0 0 0,0 0 0 0 0,0 0 1 0 0,0 0-1 0 0,1 0 0 0 0,-1 0 0 0 0,0 0 0 0 0,0 0 0 0 0,0 0 0 0 0,0 0 0 0 0,0 0 0 0 0,1 0 0 0 0,-1 0 0 0 0,0 0 0 0 0,0 0 0 0 0,0 0 0 0 0,0 1 0 0 0,0-1 0 0 0,0 0 1 0 0,1 0-1 0 0,-1 0 0 0 0,0 0 0 0 0,0 0 0 0 0,0 0 0 0 0,0 1 0 0 0,5 4-18 0 0,12 24-51 0 0,20 43 0 0 0,-20-44 50 0 0,-13-23 9 0 0,-1 0 1 0 0,0 0 0 0 0,0 0-1 0 0,3 8 1 0 0,-4-7-110 0 0,1 0 0 0 0,0 0 1 0 0,0 0-1 0 0,0 0 0 0 0,0-1 1 0 0,1 1-1 0 0,5 5 0 0 0,-8-10-337 0 0,9 2-3432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13272 0 0,'0'0'605'0'0,"1"3"-9"0"0,6 19-150 0 0,-1 1 1 0 0,3 26-1 0 0,-1-4 1503 0 0,71 284 3620 0 0,-32-198-5306 0 0,-46-128-295 0 0,1 0 1 0 0,-1 0-1 0 0,1-1 1 0 0,-1 1-1 0 0,1-1 1 0 0,0 1-1 0 0,0-1 1 0 0,0 0-1 0 0,0 0 1 0 0,1 0-1 0 0,2 2 1 0 0,6 6-1045 0 0,-4-4-280 0 0,2-5-68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57.60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92-4 1720,'0'0'76,"0"0"16,0 0-73,-5 9-19,-1 1 0,6-10 0,0 0 97,-5 5 16,-1 5 3,-5-5 1,6 4-83,-1 1-17,-5 5-3,11-6-1,-5 6 15,-1 0 2,1-1 1,-1 1 0,6 4-50,-5 1-9,0-5-3,-1 4 0,6-19 43,0 10 8,0-5 1,0-5 1,0 0-22,0 0-8,0 14 0,0-14 0,0 0-3,0 10 0,0-10 0,0 0 0,0 0 11,0 0 0,0 0-9,0 0 9,0 0-35,0 0-2,0 0-1,0 0-588,6-10-118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4144 0 0,'0'0'319'0'0,"-1"2"158"0"0,0 1 121 0 0,0 0-1 0 0,0 1 1 0 0,1-1 0 0 0,-1 0 0 0 0,1 0-1 0 0,0 1 1 0 0,0-1 0 0 0,0 0 0 0 0,0 1 0 0 0,0-1-1 0 0,1 0 1 0 0,1 4 0 0 0,0 11 1303 0 0,1 4-904 0 0,1 0 0 0 0,1 0 1 0 0,9 24-1 0 0,6 24 96 0 0,-1 4-184 0 0,-6-32-574 0 0,23 65 472 0 0,-32-94-710 0 0,0 1 0 0 0,1-1 0 0 0,1 0 0 0 0,0-1 0 0 0,1 1 0 0 0,0-1 0 0 0,0 0 1 0 0,2-1-1 0 0,-1 0 0 0 0,1 0 0 0 0,14 12 0 0 0,-17-19-94 0 0,0 0 1 0 0,0 0-1 0 0,1 0 1 0 0,-1-1-1 0 0,1 0 1 0 0,0-1-1 0 0,0 1 1 0 0,0-1-1 0 0,0-1 0 0 0,0 1 1 0 0,13 0-1 0 0,-19-2 4 0 0,0 0-1 0 0,0 0 0 0 0,0 0 1 0 0,-1-1-1 0 0,1 1 0 0 0,0 0 1 0 0,0 0-1 0 0,0-1 0 0 0,-1 1 1 0 0,1-1-1 0 0,0 1 0 0 0,0-1 1 0 0,-1 1-1 0 0,1-1 0 0 0,0 1 1 0 0,0-2-1 0 0,2-1 14 0 0,4 0 6 0 0,-2-1-1 0 0,1 0 0 0 0,0-1 0 0 0,-1 1 0 0 0,0-1 1 0 0,0 0-1 0 0,0-1 0 0 0,-1 1 0 0 0,0-1 0 0 0,7-11 1 0 0,-6 6-4 0 0,0 0 1 0 0,0 0 0 0 0,-1-1-1 0 0,-1 0 1 0 0,0 0 0 0 0,0 0-1 0 0,0-14 1 0 0,-2 19-8 0 0,-1 1 1 0 0,-1-1-1 0 0,1 1 1 0 0,-1-1 0 0 0,0 1-1 0 0,-1-1 1 0 0,1 1-1 0 0,-1-1 1 0 0,-1 1-1 0 0,-3-8 1 0 0,6 14-15 0 0,0-1 1 0 0,-1 0 0 0 0,1 0 0 0 0,-1 0 0 0 0,1 0 0 0 0,-1 1 0 0 0,1-1 0 0 0,-1 0-1 0 0,1 0 1 0 0,-1 1 0 0 0,0-1 0 0 0,1 0 0 0 0,-1 1 0 0 0,0-1 0 0 0,0 1-1 0 0,1-1 1 0 0,-1 1 0 0 0,0-1 0 0 0,0 1 0 0 0,0 0 0 0 0,0-1 0 0 0,0 1-1 0 0,1 0 1 0 0,-3-1 0 0 0,2 1-11 0 0,0 1 0 0 0,0-1 0 0 0,-1 0 0 0 0,1 1-1 0 0,0-1 1 0 0,0 1 0 0 0,0-1 0 0 0,0 1 0 0 0,0 0 0 0 0,-1-1 0 0 0,1 1-1 0 0,0 0 1 0 0,1 0 0 0 0,-1-1 0 0 0,-2 3 0 0 0,0 1-39 0 0,0 0-1 0 0,0 0 1 0 0,0 0-1 0 0,0 1 1 0 0,1-1 0 0 0,0 1-1 0 0,-2 6 1 0 0,2-5-10 0 0,1 1-1 0 0,1-1 1 0 0,0 0-1 0 0,-1 1 1 0 0,2 7 0 0 0,0 4-29 0 0,-1-11 64 0 0,1 0 0 0 0,0 0 0 0 0,0 0 0 0 0,1-1 0 0 0,0 1 0 0 0,0 0 0 0 0,1 0 1 0 0,-1-1-1 0 0,1 0 0 0 0,1 1 0 0 0,-1-1 0 0 0,1 0 0 0 0,0-1 0 0 0,9 11 0 0 0,-8-11 15 0 0,1 0-1 0 0,-1 0 0 0 0,1 0 0 0 0,0 0 1 0 0,0-1-1 0 0,0 0 0 0 0,1 0 1 0 0,0-1-1 0 0,-1 0 0 0 0,1 0 0 0 0,0 0 1 0 0,1-1-1 0 0,12 2 0 0 0,-14-3 22 0 0,0-1-1 0 0,-1 0 0 0 0,1-1 0 0 0,0 1 1 0 0,-1-1-1 0 0,1 0 0 0 0,0 0 0 0 0,-1-1 1 0 0,1 0-1 0 0,-1 0 0 0 0,0 0 0 0 0,0-1 1 0 0,0 1-1 0 0,0-1 0 0 0,7-6 0 0 0,-5 4-377 0 0,-1-1-1 0 0,1 0 0 0 0,10-12 0 0 0,-12 10-1187 0 0,0 1 0 0 0,0 0 1 0 0,6-14-1 0 0,-1-2-4840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9672 0 0,'0'0'748'0'0,"0"2"-263"0"0,4 88 6366 0 0,1-51-4970 0 0,13 59 0 0 0,4-2-596 0 0,29 96 198 0 0,-43-167-1647 0 0,2-1 0 0 0,0 0 0 0 0,2-1 0 0 0,0 0 1 0 0,2-1-1 0 0,0 0 0 0 0,2-1 0 0 0,0-1 0 0 0,20 19 0 0 0,-10-16-980 0 0</inkml:trace>
  <inkml:trace contextRef="#ctx0" brushRef="#br0" timeOffset="1">597 509 6912 0 0,'-1'7'351'0'0,"-5"-23"5698"0"0,48 5 694 0 0,3 5-3861 0 0,47 4-2170 0 0,-59 3-104 0 0,2-1-537 0 0,-13 1-999 0 0,28-3-1 0 0,-30-1-151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6912 0 0,'0'0'528'0'0,"0"2"-342"0"0,0 5-31 0 0,0 4 1592 0 0,0 0 0 0 0,1 0 0 0 0,2 13 0 0 0,15 104 4634 0 0,-15-98-5549 0 0,16 79 243 0 0,-1 0-562 0 0,-14-86-553 0 0,1-1 0 0 0,1 1 1 0 0,1-1-1 0 0,13 28 0 0 0,-16-42-324 0 0,0 0-1 0 0,9 14 1 0 0,4 0-5521 0 0,-2-11-1172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4144 0 0,'0'0'319'0'0,"1"3"-210"0"0,2 9 2338 0 0,0-1 1 0 0,1 1-1 0 0,9 17 1 0 0,-11-24-2016 0 0,1 0 1 0 0,0 0-1 0 0,0 0 0 0 0,0 0 0 0 0,1-1 1 0 0,0 1-1 0 0,0-1 0 0 0,0 0 0 0 0,0 0 0 0 0,6 3 1 0 0,41 29 2281 0 0,-50-36-2671 0 0,-1 1 0 0 0,1-1-1 0 0,-1 0 1 0 0,1 0-1 0 0,0 1 1 0 0,-1-1 0 0 0,1 0-1 0 0,0 0 1 0 0,0 0-1 0 0,-1 0 1 0 0,1 1 0 0 0,0-1-1 0 0,-1 0 1 0 0,1 0-1 0 0,0 0 1 0 0,1-1-1 0 0,3 1 88 0 0,15 2 591 0 0,25 1 0 0 0,-44-3-686 0 0,0 0-1 0 0,-1-1 1 0 0,1 1 0 0 0,0 0-1 0 0,-1 0 1 0 0,1-1-1 0 0,0 1 1 0 0,-1 0-1 0 0,1-1 1 0 0,0 1-1 0 0,-1-1 1 0 0,1 1 0 0 0,-1 0-1 0 0,1-1 1 0 0,-1 0-1 0 0,1 0 1 0 0,2-2 73 0 0,25-15 492 0 0,-27 17-558 0 0,0 0 0 0 0,0 0 1 0 0,0 0-1 0 0,0 0 0 0 0,0 0 0 0 0,-1 0 0 0 0,1 0 0 0 0,0-1 0 0 0,-1 1 0 0 0,1 0 0 0 0,-1-1 1 0 0,1 1-1 0 0,-1 0 0 0 0,0-1 0 0 0,1-2 0 0 0,1-2 98 0 0,-2 4-110 0 0,1-1 0 0 0,0 1 1 0 0,-1 0-1 0 0,1 0 1 0 0,-1 0-1 0 0,0-1 1 0 0,0 1-1 0 0,0 0 1 0 0,0 0-1 0 0,0 0 1 0 0,0-1-1 0 0,-1 1 1 0 0,1 0-1 0 0,-1 0 1 0 0,1 0-1 0 0,-1 0 1 0 0,0-1-1 0 0,0 1 1 0 0,0 0-1 0 0,0 1 1 0 0,0-1-1 0 0,-1 0 0 0 0,1 0 1 0 0,0 0-1 0 0,-1 1 1 0 0,1-1-1 0 0,-1 1 1 0 0,-2-3-1 0 0,1 2-24 0 0,0 0-1 0 0,0 0 1 0 0,0 1-1 0 0,0-1 0 0 0,0 1 1 0 0,0 0-1 0 0,0 0 1 0 0,-1 0-1 0 0,1 0 0 0 0,0 1 1 0 0,-1-1-1 0 0,1 1 1 0 0,0 0-1 0 0,-1 0 1 0 0,1 0-1 0 0,-1 0 0 0 0,1 0 1 0 0,-4 2-1 0 0,2-1-48 0 0,0 0-1 0 0,0 1 0 0 0,0-2 1 0 0,0 1-1 0 0,-1-1 1 0 0,1 1-1 0 0,0-1 1 0 0,-7-1-1 0 0,-16 2-536 0 0,11 1-492 0 0,15-2 304 0 0,18-17-8286 0 0,-1 1 6417 0 0</inkml:trace>
  <inkml:trace contextRef="#ctx0" brushRef="#br0" timeOffset="0.07">520 99 16328 0 0,'0'0'1475'0'0,"2"0"-1045"0"0,3 0 33 0 0,-1-1-1 0 0,1 0 1 0 0,-1-1 0 0 0,0 1-1 0 0,1-1 1 0 0,-1 0 0 0 0,0 0 0 0 0,0 0-1 0 0,0 0 1 0 0,4-4 0 0 0,-2 2-56 0 0,0 0 1 0 0,1 0-1 0 0,-1 1 1 0 0,9-3 0 0 0,86-17 1240 0 0,-91 21-1604 0 0,1 1 1 0 0,-1-1-1 0 0,17 1 1 0 0,18-3 39 0 0,-7-1-315 0 0,10-3-842 0 0,-28 3-365 0 0,1 0-60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10592 0 0,'0'0'1448'0'0,"1"2"202"0"0,17 51 5124 0 0,4 34-4486 0 0,-5-19-1565 0 0,0 19-373 0 0,-11-56-244 0 0,17 60 0 0 0,-14-63-89 0 0,-3-12-151 0 0,-1 0-1 0 0,2 0 0 0 0,0 0 0 0 0,12 18 1 0 0,-5-12-1204 0 0,-3 0-4091 0 0,-9-10-1721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 10592 0 0,'-16'-4'964'0'0,"17"13"765"0"0,10 70 4523 0 0,9 84-3423 0 0,-9-62-1882 0 0,-4-7-417 0 0,-7-69-339 0 0,2 0 0 0 0,0 0 0 0 0,2-1 0 0 0,13 49 0 0 0,-2-40-96 0 0,-8-23-42 0 0,-6-10-55 0 0,1 1-1 0 0,-1-1 1 0 0,0 0 0 0 0,1 1 0 0 0,-1-1-1 0 0,0 0 1 0 0,1 0 0 0 0,-1 0 0 0 0,0 0 0 0 0,1 0-1 0 0,-1 0 1 0 0,0 0 0 0 0,1 0 0 0 0,-1-1-1 0 0,1 1 1 0 0,-1 0 0 0 0,0-1 0 0 0,0 1-1 0 0,1-1 1 0 0,-1 1 0 0 0,0-1 0 0 0,0 0-1 0 0,0 0 1 0 0,2-1 0 0 0,4-2-82 0 0,-1-1 0 0 0,12-11 0 0 0,-17 14 4 0 0,1 1 20 0 0,1-1 52 0 0,13-17-48 0 0,-11 10 31 0 0,-4 7-45 0 0,1 3 39 0 0,0-1 0 0 0,-1 0 0 0 0,1 1-1 0 0,-1-1 1 0 0,1 1 0 0 0,-1-1 0 0 0,1 1 0 0 0,-1 0 0 0 0,0 0-1 0 0,1 0 1 0 0,-1-1 0 0 0,0 1 0 0 0,0 0 0 0 0,2 2-1 0 0,18 20-82 0 0,-13-12 12 0 0,23 24-52 0 0,-26-30 148 0 0,-2-2-14 0 0,0 0 0 0 0,0 0 0 0 0,0-1 0 0 0,0 1 0 0 0,1-1 0 0 0,-1 0 0 0 0,7 3 0 0 0,-6-4-7 0 0,0 1-1 0 0,-1 0 1 0 0,1 1-1 0 0,0-1 1 0 0,5 6 0 0 0,-7-6 21 0 0,0 0 0 0 0,0-1 0 0 0,0 1 0 0 0,0-1 0 0 0,0 1 0 0 0,0-1 0 0 0,0 0 0 0 0,1 0 0 0 0,-1 0 0 0 0,0 0 0 0 0,1 0 0 0 0,-1 0 0 0 0,0-1 0 0 0,1 1 0 0 0,-1-1 0 0 0,1 0 0 0 0,-1 1 0 0 0,1-1 0 0 0,0 0 0 0 0,2-1 0 0 0,2 0 23 0 0,-1-1 1 0 0,0 0 0 0 0,0 0-1 0 0,-1-1 1 0 0,1 1 0 0 0,0-1 0 0 0,-1-1-1 0 0,0 1 1 0 0,0-1 0 0 0,0 1-1 0 0,0-2 1 0 0,0 1 0 0 0,-1 0 0 0 0,0-1-1 0 0,0 0 1 0 0,0 0 0 0 0,0 0-1 0 0,-1 0 1 0 0,0-1 0 0 0,4-9 0 0 0,3-3 153 0 0,0-2 10 0 0,-3-21 7 0 0,-3 16-86 0 0,-4 23-97 0 0,1 0-1 0 0,-1-1 0 0 0,1 1 0 0 0,-1-1 0 0 0,0 1 1 0 0,0-1-1 0 0,0 1 0 0 0,0-1 0 0 0,0 0 1 0 0,-1 1-1 0 0,1 0 0 0 0,-1-1 0 0 0,0 1 1 0 0,0-1-1 0 0,1 1 0 0 0,-4-4 0 0 0,-4 0 8 0 0,5 8-25 0 0,1-1 0 0 0,-1 1 1 0 0,1 0-1 0 0,0 0 0 0 0,0 1 0 0 0,0-1 0 0 0,0 0 0 0 0,0 1 0 0 0,0-1 0 0 0,1 1 0 0 0,-3 3 1 0 0,-1 6-34 0 0,1 0 1 0 0,0 1 0 0 0,0-1-1 0 0,1 1 1 0 0,1 0 0 0 0,0 0-1 0 0,1 0 1 0 0,1 0 0 0 0,0 0-1 0 0,0 0 1 0 0,1 0 0 0 0,1 0-1 0 0,4 15 1 0 0,-4-20 28 0 0,1-1-1 0 0,0 0 1 0 0,0 0 0 0 0,0 0-1 0 0,1 0 1 0 0,8 10 0 0 0,5 9-81 0 0,-14-22 48 0 0,0 1 1 0 0,0-1-1 0 0,0-1 0 0 0,1 1 0 0 0,0 0 0 0 0,-1-1 0 0 0,1 0 0 0 0,1 0 0 0 0,-1 0 1 0 0,0 0-1 0 0,1-1 0 0 0,-1 1 0 0 0,1-1 0 0 0,0 0 0 0 0,-1-1 0 0 0,1 1 1 0 0,0-1-1 0 0,7 1 0 0 0,0 0-670 0 0,0-1 0 0 0,0-1 1 0 0,1 0-1 0 0,-1 0 0 0 0,1-1 1 0 0,18-5-1 0 0,-7 2-846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5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99 12496 0 0,'0'0'2173'0'0,"0"3"-1262"0"0,-1 3-640 0 0,1-1 1 0 0,0 1 0 0 0,0-1 0 0 0,0 1 0 0 0,1-1 0 0 0,0 1 0 0 0,0-1 0 0 0,1 1 0 0 0,-1-1 0 0 0,1 0 0 0 0,0 0 0 0 0,5 9 0 0 0,1 0 199 0 0,0 0 0 0 0,1-1 0 0 0,15 17 0 0 0,-15-21-163 0 0,0 0 0 0 0,1-1 0 0 0,20 13 0 0 0,-28-20-277 0 0,1 0-1 0 0,-1 0 0 0 0,0 0 0 0 0,0-1 1 0 0,1 1-1 0 0,-1-1 0 0 0,1 1 0 0 0,-1-1 1 0 0,1 0-1 0 0,-1 0 0 0 0,0 0 1 0 0,1 0-1 0 0,3-1 0 0 0,33-8 201 0 0,-39 9-230 0 0,6-2 25 0 0,0 0-1 0 0,0 0 0 0 0,0 0 1 0 0,0-1-1 0 0,0 0 0 0 0,-1 0 1 0 0,1 0-1 0 0,-1-1 0 0 0,0 0 1 0 0,0 0-1 0 0,0 0 0 0 0,-1-1 1 0 0,0 1-1 0 0,1-1 0 0 0,5-10 1 0 0,9-9 19 0 0,-15 20-40 0 0,0-1 0 0 0,0 1 0 0 0,-1-1 0 0 0,0 0-1 0 0,3-6 1 0 0,2-5-52 0 0,0 0 1 0 0,-1 0-1 0 0,-2-1 0 0 0,1 0 0 0 0,-2 0 0 0 0,4-23 0 0 0,-9 34 34 0 0,1 5 7 0 0,0-1-1 0 0,0 1 0 0 0,0-1 1 0 0,0 0-1 0 0,0 1 0 0 0,1-1 1 0 0,-1 0-1 0 0,0 1 0 0 0,1-1 0 0 0,0 1 1 0 0,-1-1-1 0 0,1 1 0 0 0,1-3 1 0 0,-1 1-64 0 0,9 10-474 0 0,-6-4 532 0 0,0 1-1 0 0,-1 0 0 0 0,1 0 1 0 0,-1 0-1 0 0,0 0 0 0 0,0 1 1 0 0,0-1-1 0 0,-1 1 0 0 0,0 0 1 0 0,1 0-1 0 0,-2 0 0 0 0,1 0 1 0 0,1 6-1 0 0,7 18-138 0 0,47 127-362 0 0,-11-29 946 0 0,-15-32 71 0 0,-27-83-332 0 0,0 1-1 0 0,-1-1 1 0 0,-1 1 0 0 0,0 0-1 0 0,-1 0 1 0 0,0 0-1 0 0,-1 0 1 0 0,-2 18-1 0 0,1-28-106 0 0,0 0-1 0 0,1 0 0 0 0,-1 0 1 0 0,0-1-1 0 0,-1 1 0 0 0,1 0 0 0 0,0-1 1 0 0,-4 5-1 0 0,-3 7 244 0 0,7-12-246 0 0,0 0 1 0 0,-1 0 0 0 0,1 1-1 0 0,-1-1 1 0 0,0 0-1 0 0,0-1 1 0 0,1 1-1 0 0,-1 0 1 0 0,0 0 0 0 0,-1-1-1 0 0,1 1 1 0 0,0-1-1 0 0,0 0 1 0 0,-4 2-1 0 0,-3 1 143 0 0,-1-1-1 0 0,-13 4 1 0 0,16-5-183 0 0,0 0 0 0 0,-1-1 0 0 0,1 0 0 0 0,-1 0-1 0 0,1-1 1 0 0,-1 1 0 0 0,1-2 0 0 0,-1 1 0 0 0,1-1 0 0 0,-1 0 0 0 0,1-1 0 0 0,0 0 0 0 0,0 0 0 0 0,0 0 0 0 0,0-1 0 0 0,0 0 0 0 0,-9-6 0 0 0,8 3-93 0 0,0 0 0 0 0,0-1 0 0 0,1 0 1 0 0,0 0-1 0 0,1-1 0 0 0,-7-9 1 0 0,9 11-318 0 0,1 1-1 0 0,0-1 1 0 0,1 0 0 0 0,-4-9 0 0 0,5 12-480 0 0,0-1 0 0 0,0 0-1 0 0,0 0 1 0 0,1 0 0 0 0,0 0 0 0 0,0 0 0 0 0,0-8-1 0 0,5-8-6638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0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10592 0 0,'0'0'818'0'0,"2"0"-532"0"0,10 0 1468 0 0,0-2 0 0 0,18-3 0 0 0,-18 2-404 0 0,1 1-1 0 0,21-1 0 0 0,-33 3-1270 0 0,1 0 0 0 0,0-1 0 0 0,0 1 0 0 0,-1 0-1 0 0,1-1 1 0 0,0 1 0 0 0,-1-1 0 0 0,1 0 0 0 0,0 1 0 0 0,-1-1 0 0 0,1 0-1 0 0,1-2 1 0 0,17-6 93 0 0,84-18-1522 0 0,-83 25-3739 0 0,1 2-1691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0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96 3224 0 0,'-1'-2'240'0'0,"-9"-21"-97"0"0,5 15 2559 0 0,1 0 0 0 0,-11-13 0 0 0,12 18-1605 0 0,1 0 0 0 0,-1-1 0 0 0,-1 1 1 0 0,1 1-1 0 0,0-1 0 0 0,-1 0 0 0 0,-6-3 1 0 0,7 5-950 0 0,1 0 1 0 0,0 0 0 0 0,-1 0-1 0 0,1 1 1 0 0,-1-1 0 0 0,1 1-1 0 0,-1-1 1 0 0,-4 1 0 0 0,4 0-96 0 0,-1 1 1 0 0,1 0 0 0 0,0 0-1 0 0,-1 0 1 0 0,1 0 0 0 0,0 0-1 0 0,0 1 1 0 0,0-1 0 0 0,0 1-1 0 0,0 0 1 0 0,0 0 0 0 0,0 0 0 0 0,0 0-1 0 0,1 1 1 0 0,-1-1 0 0 0,1 1-1 0 0,0-1 1 0 0,0 1 0 0 0,0 0-1 0 0,0 0 1 0 0,0 0 0 0 0,-1 3-1 0 0,-8 13 14 0 0,8-16-67 0 0,1-1 0 0 0,0 1-1 0 0,0 1 1 0 0,1-1 0 0 0,-1 0 0 0 0,1 0-1 0 0,-1 1 1 0 0,1-1 0 0 0,-1 7-1 0 0,0 3-33 0 0,-5 66-67 0 0,7-70 92 0 0,1-1 0 0 0,-1 1 1 0 0,1 0-1 0 0,1 0 0 0 0,0-1 0 0 0,0 1 1 0 0,4 9-1 0 0,-3-11-10 0 0,-1 0 0 0 0,1-1 0 0 0,1 0 0 0 0,-1 0 0 0 0,1 0 0 0 0,6 7 0 0 0,-8-12-81 0 0,-1-1 10 0 0,1 0 76 0 0,1 0 0 0 0,-1 0 0 0 0,0 0 0 0 0,0 0 0 0 0,1-1 0 0 0,-1 0 0 0 0,0 1 0 0 0,0-1 0 0 0,0 0 0 0 0,0 0 0 0 0,0 0 0 0 0,0 0 0 0 0,0 0 1 0 0,0 0-1 0 0,0-1 0 0 0,3-2 0 0 0,-2 0 7 0 0,0 1 0 0 0,0-1 1 0 0,0 0-1 0 0,-1 0 1 0 0,3-7-1 0 0,-1 4 4 0 0,1-4 17 0 0,0 0 0 0 0,4-16 0 0 0,4-12 62 0 0,-10 31-58 0 0,0-1 0 0 0,-1 1 0 0 0,0-1 0 0 0,0-10 0 0 0,5-21 65 0 0,0 5 77 0 0,2-9 149 0 0,-5 38 206 0 0,0 11 134 0 0,-2 0-765 0 0,25 39 273 0 0,-19-31-159 0 0,0 0 0 0 0,0 0-1 0 0,1 0 1 0 0,21 21 0 0 0,-24-28-143 0 0,0 0 1 0 0,0-1 0 0 0,0 0-1 0 0,0-1 1 0 0,1 1 0 0 0,0-1-1 0 0,0 0 1 0 0,0-1 0 0 0,0 0 0 0 0,1 0-1 0 0,-1 0 1 0 0,12 2 0 0 0,-10-4-178 0 0,-6 0 33 0 0,0-1 1 0 0,0 0-1 0 0,0 1 0 0 0,0-1 0 0 0,0 0 0 0 0,0-1 1 0 0,5 0-1 0 0,19-4-3220 0 0,-13 0 1717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15000 0 0,'0'0'1505'0'0,"2"1"-1377"0"0,7 5 410 0 0,0 1 0 0 0,-1 0 0 0 0,0 1 0 0 0,0 0 0 0 0,-1 0 0 0 0,0 1 0 0 0,5 9-1 0 0,-3-5-102 0 0,1-1-1 0 0,-1-1 0 0 0,14 12 0 0 0,-4-7-35 0 0,-10-10-109 0 0,-1 1-1 0 0,14 15 1 0 0,-18-16-251 0 0,1-1 0 0 0,0 1 1 0 0,0-1-1 0 0,1 0 0 0 0,-1-1 1 0 0,1 1-1 0 0,0-1 0 0 0,0 0 1 0 0,1-1-1 0 0,-1 1 0 0 0,1-1 1 0 0,0 0-1 0 0,8 1 0 0 0,6 3-146 0 0,-17-5 47 0 0,0 0-1 0 0,0-1 1 0 0,1 0 0 0 0,-1 0 0 0 0,0 0 0 0 0,1 0-1 0 0,-1-1 1 0 0,1 1 0 0 0,-1-1 0 0 0,1 0-1 0 0,-1-1 1 0 0,1 1 0 0 0,5-2 0 0 0,8-2-319 0 0,-15 4 115 0 0,1-1 0 0 0,-1 0 1 0 0,1 0-1 0 0,-1 0 1 0 0,1 0-1 0 0,-1 0 0 0 0,6-4 1 0 0,18-18-6317 0 0,-16 9 331 0 0</inkml:trace>
  <inkml:trace contextRef="#ctx0" brushRef="#br0" timeOffset="1">404 6 7832 0 0,'0'0'602'0'0,"-2"0"-395"0"0,-30 1 8879 0 0,27 1-8625 0 0,-1 0 0 0 0,1 1 0 0 0,0 0-1 0 0,0 0 1 0 0,0 0 0 0 0,0 0-1 0 0,1 1 1 0 0,-1 0 0 0 0,1 0-1 0 0,0 0 1 0 0,0 0 0 0 0,-4 7 0 0 0,-3 5 90 0 0,-37 62 259 0 0,19-32-711 0 0,19-31-272 0 0,0 1 0 0 0,-8 18 0 0 0,17-32 45 0 0,0 0 0 0 0,1-1-1 0 0,-1 1 1 0 0,1 0 0 0 0,-1 0 0 0 0,1 0 0 0 0,0-1 0 0 0,0 1 0 0 0,0 0-1 0 0,0 0 1 0 0,0 0 0 0 0,0 0 0 0 0,0-1 0 0 0,1 1 0 0 0,-1 0 0 0 0,0 0-1 0 0,2 2 1 0 0,-1-2-898 0 0,9-6-2593 0 0,1 0 2065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19.232"/>
    </inkml:context>
    <inkml:brush xml:id="br0">
      <inkml:brushProperty name="width" value="0.53333" units="cm"/>
      <inkml:brushProperty name="height" value="1.0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1134,'0'0'24,"0"0"6,0 0 1,0 0 1,0 0-32,0 0 0,0 0 0,0 0 0,0 0 93,0 0 12,0 0 3,0 0 0,0 0-25,0 0-5,0 0-1,0 0 0,0 0-20,0 0-4,0 0-1,0 0 0,11 15-15,-6-5-3,-5 4-1,0-4 0,6 5-10,-6 4-3,0-4 0,-6 4 0,6 1 1,-5-5 0,5 4 0,0 1 0,-6-1-21,6 1 0,-5-6 0,5 11 0,0-6 0,0 1 8,0-6-8,0 1 0,5-1-12,-5-4-6,0-10-2,6 15 0,-6-15 32,5 10 7,-5-10 1,0 0 0,0 0-42,0 0-8,0 0-2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8288 0 0,'1'2'4988'0'0,"2"5"-3739"0"0,0 0 0 0 0,-1 0 0 0 0,1 1 0 0 0,1 12 0 0 0,1 5-301 0 0,-1-13-575 0 0,6 24 206 0 0,8 60-1 0 0,-16-82-631 0 0,1 0-1 0 0,0 0 0 0 0,1 0 1 0 0,8 19-1 0 0,-10-28-560 0 0,1 1 0 0 0,0 0-1 0 0,8 9 1 0 0,-2-5-6380 0 0</inkml:trace>
  <inkml:trace contextRef="#ctx0" brushRef="#br0" timeOffset="1">147 1 8288 0 0,'0'0'1368'0'0,"10"0"-824"0"0,2 0 680 0 0,9 0-1224 0 0,-2 3 0 0 0,3 1 0 0 0,-11 6-456 0 0,11-4-120 0 0,3 2-16 0 0,2-3-8 0 0,-2-1-472 0 0,-3 2-96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2760 0 0,'14'0'6362'0'0,"-27"0"-4378"0"0,-1 1-1 0 0,1 0 0 0 0,-14 4 0 0 0,21-4-1821 0 0,0 1 1 0 0,0 0-1 0 0,1 0 0 0 0,-1 0 0 0 0,-5 4 1 0 0,9-5-31 0 0,0 0-62 0 0,-4 3-30 0 0,5-3-42 0 0,1 0-1 0 0,0 0 0 0 0,-1 0 1 0 0,1 0-1 0 0,0 0 0 0 0,0 0 1 0 0,-1 0-1 0 0,1 0 0 0 0,0 0 1 0 0,0 0-1 0 0,0 0 0 0 0,0 1 1 0 0,0-1-1 0 0,1 0 1 0 0,-1 0-1 0 0,0 0 0 0 0,0 0 1 0 0,1 0-1 0 0,-1 0 0 0 0,1 1 1 0 0,13 20 1 0 0,-12-20 1 0 0,0 1 0 0 0,0 0 0 0 0,0-1 0 0 0,0 1 0 0 0,-1 0 0 0 0,2 4 0 0 0,-2-5-8 0 0,0 0 0 0 0,0 0-1 0 0,0 0 1 0 0,0 0 0 0 0,0 0-1 0 0,0-1 1 0 0,0 1-1 0 0,1 0 1 0 0,-1-1 0 0 0,0 1-1 0 0,1-1 1 0 0,0 1-1 0 0,-1-1 1 0 0,1 1 0 0 0,3 0-1 0 0,-3 0 8 0 0,1 0 0 0 0,-1 0 0 0 0,0-1 0 0 0,0 2 0 0 0,1-1 0 0 0,-1 0 0 0 0,0 0 0 0 0,-1 1 0 0 0,4 3 0 0 0,-3-2 32 0 0,0 0 0 0 0,1 0 0 0 0,0-1 0 0 0,-1 1 0 0 0,1-1 0 0 0,1 0-1 0 0,-1 0 1 0 0,4 3 0 0 0,18 18 843 0 0,-21-20-753 0 0,-1-1 0 0 0,1 0 0 0 0,0 0-1 0 0,0 0 1 0 0,8 3 0 0 0,12 9 1457 0 0,-23-13-1114 0 0,-1-2-417 0 0,1 1 1 0 0,-1 0-1 0 0,0-1 0 0 0,0 1 1 0 0,0 0-1 0 0,0-1 0 0 0,0 1 1 0 0,0 0-1 0 0,0-1 0 0 0,0 1 1 0 0,0 0-1 0 0,0 0 0 0 0,0-1 1 0 0,0 1-1 0 0,-1-1 0 0 0,1 1 1 0 0,0 0-1 0 0,0-1 0 0 0,-1 1 1 0 0,1 0-1 0 0,-1 0 0 0 0,-12 15 438 0 0,1-1-147 0 0,12-14-316 0 0,-1 1 0 0 0,0-1 0 0 0,1 0 1 0 0,-1 1-1 0 0,0-1 0 0 0,0 0 0 0 0,0 1 0 0 0,0-1 0 0 0,-1 0 1 0 0,1 0-1 0 0,0 0 0 0 0,0 0 0 0 0,-1 0 0 0 0,1 0 0 0 0,-1-1 1 0 0,1 1-1 0 0,0 0 0 0 0,-1-1 0 0 0,1 1 0 0 0,-1-1 0 0 0,0 1 0 0 0,-1-1 1 0 0,-1 2-14 0 0,-9 4 13 0 0,9-3-251 0 0,0 0-1 0 0,0-1 1 0 0,0 0-1 0 0,0 0 1 0 0,0 0-1 0 0,-1 0 1 0 0,1 0-1 0 0,-1-1 0 0 0,1 0 1 0 0,-1 0-1 0 0,1 0 1 0 0,-8 0-1 0 0,-9 2-7533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9528 0 0,'0'0'860'0'0,"3"0"-706"0"0,11-1-169 0 0,-11 0 238 0 0,1 1 0 0 0,-1-1 0 0 0,0 1 0 0 0,0 0 0 0 0,1 0-1 0 0,-1 0 1 0 0,0 1 0 0 0,6 0 0 0 0,45 14 3962 0 0,-28-6-3201 0 0,20 8 323 0 0,-2-1-590 0 0,-20-8-432 0 0,-10-4-186 0 0,1 0-1 0 0,0-1 1 0 0,22 2-1 0 0,-7-1-16 0 0,21 0 39 0 0,-33-4-53 0 0,24 5-1 0 0,-19-2 22 0 0,41 0 1 0 0,-4 0-23 0 0,19 0 2 0 0,-23-2-64 0 0,270-5 123 0 0,-263 1-96 0 0,96 6 0 0 0,-37 0-32 0 0,-20-2 0 0 0,29-2 0 0 0,-48-1 0 0 0,-15-1 55 0 0,84-14-1 0 0,-5-1 549 0 0,103 13-626 0 0,-179 5 230 0 0,2 2-69 0 0,-30 0-17 0 0,-1-2 1 0 0,57-8-1 0 0,117-25 353 0 0,-45 11-170 0 0,-136 17-240 0 0,69 2-1 0 0,35 11 98 0 0,-50-2-49 0 0,70 6-96 0 0,-41-2 0 0 0,-38-3 8 0 0,88-3 0 0 0,-47-6-20 0 0,54-4 160 0 0,70-7 284 0 0,-110 10-307 0 0,-23 2-66 0 0,-29-1-29 0 0,41-2 36 0 0,-118 4-82 0 0,0-1 0 0 0,1 2 0 0 0,-1-1 0 0 0,11 3 0 0 0,-12-2 0 0 0,1-1 0 0 0,-1 1 0 0 0,0-1 0 0 0,0 0 0 0 0,0 0 0 0 0,9-1 0 0 0,-2-1-118 0 0,26-1-1 0 0,-36 3-174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10592 0 0,'0'0'1285'0'0,"0"1"-314"0"0,-1 1-683 0 0,0-1 1 0 0,0 1 0 0 0,0-1 0 0 0,-1 1 0 0 0,1-1 0 0 0,0 0 0 0 0,-1 1-1 0 0,1-1 1 0 0,-4 2 0 0 0,3-2-27 0 0,0 1 0 0 0,0-1-1 0 0,0 1 1 0 0,0 0 0 0 0,0 0-1 0 0,1 0 1 0 0,-1 0 0 0 0,-2 3-1 0 0,-1 4 49 0 0,1 1 0 0 0,0-1 0 0 0,0 0 0 0 0,1 1 0 0 0,0 0 0 0 0,1 0 0 0 0,0 0 0 0 0,1 0 0 0 0,-1 0-1 0 0,2 0 1 0 0,0 0 0 0 0,0 0 0 0 0,2 14 0 0 0,0-13-144 0 0,1 1 0 0 0,7 19-1 0 0,-9-28-139 0 0,1 1-1 0 0,0 0 0 0 0,-1-1 1 0 0,1 1-1 0 0,1-1 0 0 0,-1 0 1 0 0,0 0-1 0 0,1 0 0 0 0,0 0 1 0 0,-1 0-1 0 0,7 4 0 0 0,6 4 42 0 0,-13-8-53 0 0,1-1 0 0 0,0 0 1 0 0,0 0-1 0 0,0 0 0 0 0,7 3 0 0 0,21 5 42 0 0,41 8 0 0 0,-56-15-46 0 0,0 0-1 0 0,0-1 1 0 0,0-1 0 0 0,27-1-1 0 0,32-6 379 0 0,1-4 0 0 0,-1-3-1 0 0,132-40 1 0 0,-158 38-212 0 0,62-9 0 0 0,12-4-376 0 0,-84 18 214 0 0,1 1-1 0 0,60-5 1 0 0,-21-2-1254 0 0,-78 15 1223 0 0,1 1-275 0 0,1 0 0 0 0,0 0 0 0 0,-1-1-1 0 0,1 1 1 0 0,-1-1 0 0 0,0 0 0 0 0,4-1 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3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9216 0 0,'0'0'7921'0'0,"2"1"-7144"0"0,-1 1-654 0 0,1 0 0 0 0,0 0 0 0 0,-1 0 0 0 0,1 0 0 0 0,-1 0 0 0 0,1 0 0 0 0,-1 0 0 0 0,0 0 0 0 0,0 0 0 0 0,0 1 0 0 0,1 3 0 0 0,5 31 349 0 0,-2-11-216 0 0,6 17 0 0 0,-2 1 1 0 0,-2 0-1 0 0,3 82 0 0 0,-10-119-232 0 0,-2 26 110 0 0,2-31-127 0 0,0 0 0 0 0,-1 0 0 0 0,1 0 1 0 0,-1 0-1 0 0,0 0 0 0 0,1 0 0 0 0,-1 0 0 0 0,0 0 0 0 0,0 0 1 0 0,-1-1-1 0 0,1 1 0 0 0,-2 2 0 0 0,1-2 46 0 0,2-2-41 0 0,-1 1 0 0 0,1 0 0 0 0,-1-1 0 0 0,0 1-1 0 0,1 0 1 0 0,-1-1 0 0 0,0 1 0 0 0,0-1-1 0 0,0 1 1 0 0,1-1 0 0 0,-1 0 0 0 0,0 1 0 0 0,0-1-1 0 0,0 0 1 0 0,0 1 0 0 0,0-1 0 0 0,1 0 0 0 0,-2 0-1 0 0,0 0-1 0 0,1 0 0 0 0,-1-1 0 0 0,1 1 0 0 0,-1-1 0 0 0,1 1 0 0 0,0-1 0 0 0,-1 1 0 0 0,1-1 0 0 0,0 0 0 0 0,0 0 0 0 0,0 1 0 0 0,-1-1-1 0 0,1 0 1 0 0,0 0 0 0 0,0 0 0 0 0,0 0 0 0 0,0-1 0 0 0,0 1 0 0 0,1 0 0 0 0,-1 0 0 0 0,0 0 0 0 0,0-3 0 0 0,-1 1 2 0 0,1 0 0 0 0,-1 0 0 0 0,1 0 0 0 0,0-1 0 0 0,0 1-1 0 0,0 0 1 0 0,1-1 0 0 0,-1-4 0 0 0,4-29 6 0 0,-2 27-19 0 0,0 1 1 0 0,0-1 0 0 0,-2-14-1 0 0,-1-1 1 0 0,1 0 0 0 0,4-44 0 0 0,-3 55-2 0 0,0 1-1 0 0,-2-18 1 0 0,-1-9-51 0 0,3 26 45 0 0,1 0-1 0 0,0 0 0 0 0,6-25 1 0 0,-6 33 4 0 0,1 0 0 0 0,0 0 0 0 0,1 0 1 0 0,-1 0-1 0 0,1 1 0 0 0,0-1 0 0 0,1 1 1 0 0,-1-1-1 0 0,1 1 0 0 0,6-6 0 0 0,0 1-12 0 0,-2 2 70 0 0,0 0 0 0 0,17-12 0 0 0,-22 18-8 0 0,0 0 0 0 0,1 0 0 0 0,-1 0 0 0 0,1 1 0 0 0,-1-1 0 0 0,1 1 0 0 0,0 0 0 0 0,-1 0 0 0 0,1 1 0 0 0,0-1 0 0 0,7 1 0 0 0,-9 0-12 0 0,-1-1 1 0 0,1 1 0 0 0,0 0-1 0 0,-1 1 1 0 0,1-1 0 0 0,-1 0 0 0 0,1 0-1 0 0,0 1 1 0 0,-1-1 0 0 0,1 1-1 0 0,-1-1 1 0 0,1 1 0 0 0,-1 0 0 0 0,1 0-1 0 0,-1-1 1 0 0,1 1 0 0 0,-1 0-1 0 0,0 0 1 0 0,0 1 0 0 0,1-1-1 0 0,-1 0 1 0 0,0 0 0 0 0,0 0 0 0 0,0 1-1 0 0,0-1 1 0 0,-1 1 0 0 0,1-1-1 0 0,0 0 1 0 0,0 1 0 0 0,-1 0 0 0 0,1 1-1 0 0,1 3-3 0 0,-1 1 0 0 0,0-1-1 0 0,-1 0 1 0 0,0 0 0 0 0,0 0 0 0 0,0 0-1 0 0,0 0 1 0 0,-1 1 0 0 0,0-1 0 0 0,-1 0-1 0 0,1 0 1 0 0,-1-1 0 0 0,0 1 0 0 0,-1 0-1 0 0,1 0 1 0 0,-1-1 0 0 0,0 0 0 0 0,-6 9-1 0 0,1-4-6 0 0,-2 2 15 0 0,-20 22 0 0 0,26-31-60 0 0,1 0 0 0 0,-1 0 1 0 0,0 0-1 0 0,-1 0 0 0 0,1-1 0 0 0,0 1 0 0 0,-1-1 0 0 0,1 0 0 0 0,-1-1 0 0 0,-5 2 0 0 0,8-2-82 0 0,0-1 0 0 0,-1 1 0 0 0,1-1-1 0 0,0 0 1 0 0,0 0 0 0 0,-1 0 0 0 0,1 0 0 0 0,0 0 0 0 0,0 0-1 0 0,-1-1 1 0 0,1 1 0 0 0,0-1 0 0 0,0 1 0 0 0,0-1-1 0 0,0 0 1 0 0,0 0 0 0 0,0 0 0 0 0,0 0 0 0 0,-4-3-1 0 0,6 4 12 0 0,-1 0-1 0 0,1 0 1 0 0,0-1 0 0 0,-1 1-1 0 0,1 0 1 0 0,0-1-1 0 0,-1 1 1 0 0,1 0-1 0 0,0-1 1 0 0,-1 1-1 0 0,1 0 1 0 0,0-1-1 0 0,0 1 1 0 0,-1 0-1 0 0,1-1 1 0 0,0 1 0 0 0,0-1-1 0 0,0 1 1 0 0,0-1-1 0 0,-1 1 1 0 0,1 0-1 0 0,0-1 1 0 0,0 1-1 0 0,0-1 1 0 0,0 0-1 0 0,5-12-5521 0 0,-4 12 5215 0 0,4-13-5511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4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28 12176 0 0,'0'0'3582'0'0,"0"2"-2331"0"0,0 6-820 0 0,-1 1 0 0 0,0-1 0 0 0,0 0-1 0 0,-1 0 1 0 0,0 0 0 0 0,-1 0 0 0 0,0 0 0 0 0,0 0 0 0 0,-6 10 0 0 0,6-10-400 0 0,0 0 1 0 0,0 0-1 0 0,1 0 1 0 0,0 1-1 0 0,1-1 1 0 0,0 1-1 0 0,0-1 1 0 0,0 1-1 0 0,1 0 0 0 0,1 8 1 0 0,-1-2-17 0 0,0-8-15 0 0,1 0 0 0 0,8 17 0 0 0,-4-17-10 0 0,-3-5-33 0 0,0-2 44 0 0,0 0 0 0 0,0-1 0 0 0,0 1 0 0 0,-1 0 0 0 0,1 0 0 0 0,0-1 0 0 0,0 1 0 0 0,-1-1 0 0 0,1 0 0 0 0,0 1 0 0 0,-1-1-1 0 0,1 0 1 0 0,0 0 0 0 0,-1 0 0 0 0,1 0 0 0 0,-1 0 0 0 0,0 0 0 0 0,1-1 0 0 0,-1 1 0 0 0,0 0 0 0 0,2-3 0 0 0,1-1 21 0 0,0 0-4 0 0,-1-1 1 0 0,0 1-1 0 0,0-1 1 0 0,0 1-1 0 0,-1-1 1 0 0,0 0-1 0 0,0 0 1 0 0,1-7-1 0 0,4-11 26 0 0,0 0 7 0 0,0-1 0 0 0,3-34 0 0 0,-4 27 100 0 0,-5 17-68 0 0,-2 13-70 0 0,1 1-1 0 0,0 0 1 0 0,0-1-1 0 0,0 1 1 0 0,1 0-1 0 0,-1-1 1 0 0,0 1-1 0 0,0-1 0 0 0,1 1 1 0 0,-1 0-1 0 0,1 0 1 0 0,-1-1-1 0 0,2-1 1 0 0,-1 2 451 0 0,0 2-375 0 0,30 62 44 0 0,-5-21-155 0 0,-24-39-43 0 0,1 1-1 0 0,-1 0 1 0 0,1 0 0 0 0,0-1 0 0 0,-1 1 0 0 0,2-1 0 0 0,3 3 0 0 0,8 10-690 0 0,-1 1-471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4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5984 0 0,'0'0'464'0'0,"2"2"-34"0"0,9 8 1284 0 0,-8-7-606 0 0,1 0 1 0 0,0 0-1 0 0,-1 1 0 0 0,0-1 1 0 0,4 7-1 0 0,15 13 2711 0 0,-21-22-3726 0 0,-1 1 1 0 0,1-1 0 0 0,0 0 0 0 0,0 0-1 0 0,0 0 1 0 0,0-1 0 0 0,0 1-1 0 0,0 0 1 0 0,0 0 0 0 0,3 1-1 0 0,-3-2 622 0 0,0 2-394 0 0,-1-2-293 0 0,0 0 1 0 0,0 1-1 0 0,1-1 0 0 0,-1 0 0 0 0,0 1 0 0 0,0-1 0 0 0,0 0 0 0 0,0 0 0 0 0,0 1 0 0 0,0-1 0 0 0,1 0 0 0 0,-1 0 1 0 0,0 0-1 0 0,0 1 0 0 0,0-1 0 0 0,1 0 0 0 0,-1 0 0 0 0,0 0 0 0 0,0 1 0 0 0,1-1 0 0 0,-1 0 0 0 0,0 0 0 0 0,0 0 1 0 0,1 0-1 0 0,-1 0 0 0 0,0 0 0 0 0,0 0 0 0 0,1 0 0 0 0,-1 1 0 0 0,0-1 0 0 0,1 0 0 0 0,-1 0 0 0 0,0 0 0 0 0,0 0 1 0 0,1 0-1 0 0,-1-1 0 0 0,0 1 0 0 0,1 0 0 0 0,-1 0 0 0 0,0 0 0 0 0,0 0 0 0 0,1 0 0 0 0,-1 0 0 0 0,0 0 0 0 0,0 0 1 0 0,1-1-1 0 0,-1 1 0 0 0,0 0 0 0 0,0 0 0 0 0,1 0 0 0 0,-1-1 0 0 0,0 1 0 0 0,0 0 0 0 0,0 0 0 0 0,0-1 0 0 0,1 1 1 0 0,8-21-218 0 0,-5 11 320 0 0,0 1-342 0 0,1-1 1 0 0,0 1-1 0 0,1 0 0 0 0,-1 1 0 0 0,2-1 0 0 0,-1 1 0 0 0,1 1 0 0 0,0-1 0 0 0,1 1 0 0 0,10-8 0 0 0,4-5-627 0 0,-8 7 318 0 0,4-6-179 0 0,-14 15 527 0 0,-1 0 1 0 0,1 1-1 0 0,0-1 1 0 0,0 1-1 0 0,8-6 1 0 0,-6 6 73 0 0,-1 1 47 0 0,-2 0 1 0 0,1 0-1 0 0,0 0 1 0 0,0-1-1 0 0,-1 1 0 0 0,1-1 1 0 0,-1 0-1 0 0,0 0 0 0 0,5-5 2491 0 0,-13 6-1275 0 0,4 2-1101 0 0,1-1 0 0 0,-1 1 0 0 0,1 0 0 0 0,-1 0 1 0 0,1-1-1 0 0,-1 1 0 0 0,1 0 0 0 0,-1 0 0 0 0,1 0 0 0 0,-1 0 0 0 0,1 0 0 0 0,-1 0 0 0 0,0 0 0 0 0,1 0 0 0 0,-1 0 1 0 0,1 0-1 0 0,-1 0 0 0 0,1 0 0 0 0,-1 0 0 0 0,1 0 0 0 0,-2 1 0 0 0,-5 2 25 0 0,0 1 0 0 0,0 0 1 0 0,0 1-1 0 0,1-1 0 0 0,0 1 0 0 0,0 1 0 0 0,-9 9 0 0 0,12-11-89 0 0,1-1 0 0 0,0 1 0 0 0,0 0 0 0 0,0 0 0 0 0,0 0 0 0 0,1 0 0 0 0,0 1 0 0 0,0-1 0 0 0,0 0 0 0 0,0 0 0 0 0,1 1 0 0 0,-1-1 0 0 0,1 7 0 0 0,-2 13 0 0 0,-1-6-10 0 0,0-1 0 0 0,1 1-1 0 0,1 0 1 0 0,1-1 0 0 0,0 1 0 0 0,5 30-1 0 0,-5-47 11 0 0,1 1 1 0 0,-1 0-1 0 0,1 0 0 0 0,-1-1 0 0 0,1 1 0 0 0,0-1 0 0 0,-1 1 1 0 0,1-1-1 0 0,2 3 0 0 0,-1-2-2 0 0,0 0 0 0 0,1 1 0 0 0,-1-1-1 0 0,1-1 1 0 0,-1 1 0 0 0,1 0 0 0 0,0-1 0 0 0,5 3 0 0 0,-6-3-5 0 0,0 0-1 0 0,0 0 1 0 0,0-1-1 0 0,0 1 1 0 0,0-1-1 0 0,0 1 1 0 0,1-1 0 0 0,-1 0-1 0 0,0 1 1 0 0,0-1-1 0 0,0 0 1 0 0,1-1 0 0 0,-1 1-1 0 0,0 0 1 0 0,0-1-1 0 0,0 1 1 0 0,0-1-1 0 0,1 1 1 0 0,-1-1 0 0 0,0 0-1 0 0,0 0 1 0 0,0 0-1 0 0,0 0 1 0 0,-1-1-1 0 0,1 1 1 0 0,0 0 0 0 0,0-1-1 0 0,-1 1 1 0 0,3-4-1 0 0,8-7 8 0 0,-10 10 1 0 0,0 1 0 0 0,-1-1 0 0 0,1 0 0 0 0,-1 0 0 0 0,1 0-1 0 0,-1 0 1 0 0,0 0 0 0 0,1 0 0 0 0,-1 0 0 0 0,0 0-1 0 0,-1 0 1 0 0,2-4 0 0 0,20-50 106 0 0,-13 27-68 0 0,4-11 99 0 0,-11 24-38 0 0,-2 11-53 0 0,0 1-1 0 0,1-1 1 0 0,0 1 0 0 0,0 0-1 0 0,0 0 1 0 0,2-5 0 0 0,-1 0 406 0 0,-2 8 143 0 0,3 4-220 0 0,-2-1-363 0 0,13 19 77 0 0,0-1-1 0 0,-2 1 1 0 0,14 34-1 0 0,2 4 9 0 0,-21-47-127 0 0,8 18-577 0 0,30 43-1 0 0,-44-72 55 0 0,10 0-778 0 0,-2 3-182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5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5984 0 0,'-4'-9'402'0'0,"4"9"-397"0"0,0-1-1 0 0,0 1 1 0 0,-1 0 0 0 0,1 0-1 0 0,0 0 1 0 0,0 0 0 0 0,0 0-1 0 0,0 0 1 0 0,0 0 0 0 0,0 0-1 0 0,0 0 1 0 0,-1 0 0 0 0,1 0-1 0 0,0 0 1 0 0,0 0 0 0 0,0 0-1 0 0,0 0 1 0 0,0 1 0 0 0,0-1-1 0 0,0 0 1 0 0,0 0 0 0 0,0 0-1 0 0,-1 0 1 0 0,1 0 0 0 0,0 0-1 0 0,0 0 1 0 0,0 0 0 0 0,0 0-1 0 0,0 0 1 0 0,0 0 0 0 0,0 0-1 0 0,0 0 1 0 0,0 1 0 0 0,0-1 0 0 0,0 0-1 0 0,0 0 1 0 0,0 0 0 0 0,0 0-1 0 0,0 0 1 0 0,-1 0 0 0 0,1 0-1 0 0,0 0 1 0 0,0 1 0 0 0,0-1-1 0 0,0 0 1 0 0,0 2 188 0 0,0 0 0 0 0,-1 0 0 0 0,1 0 0 0 0,0 0 0 0 0,0 1 0 0 0,0-1 0 0 0,0 0 0 0 0,1 3 0 0 0,2 9 2733 0 0,8 23-1 0 0,-5-22-1775 0 0,4 21 1 0 0,0 8 349 0 0,17 42-1 0 0,-11-38-797 0 0,86 221 1338 0 0,-98-261-2031 0 0,1 5-181 0 0,0-1-1 0 0,1-1 1 0 0,13 21-1 0 0,-3-10-1776 0 0,-5-17 83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10136 0 0,'0'0'1256'0'0,"1"2"-158"0"0,36 118 5673 0 0,-6-17-5409 0 0,-8-34-775 0 0,-7-15-224 0 0,27 55 1 0 0,23 13 9 0 0,-31-62-492 0 0,-33-57 114 0 0,-1 0 0 0 0,2 0-1 0 0,-1-1 1 0 0,0 1 0 0 0,0-1-1 0 0,1 0 1 0 0,-1 0 0 0 0,1 0-1 0 0,0 0 1 0 0,-1 0 0 0 0,6 2-1 0 0,17 13-4 0 0,-24-16 2 0 0,1 1 0 0 0,-1-1 1 0 0,1 1-1 0 0,0-1 1 0 0,-1 0-1 0 0,1 0 0 0 0,0 0 1 0 0,0 0-1 0 0,-1 0 1 0 0,1 0-1 0 0,0 0 0 0 0,0-1 1 0 0,0 1-1 0 0,0-1 1 0 0,0 1-1 0 0,0-1 0 0 0,0 0 1 0 0,0 0-1 0 0,1 0 1 0 0,-1 0-1 0 0,0 0 0 0 0,0 0 1 0 0,0-1-1 0 0,0 1 0 0 0,0-1 1 0 0,0 1-1 0 0,0-1 1 0 0,0 0-1 0 0,-1 0 0 0 0,1 0 1 0 0,0 0-1 0 0,0 0 1 0 0,0 0-1 0 0,-1 0 0 0 0,1-1 1 0 0,-1 1-1 0 0,1-1 1 0 0,1-1-1 0 0,1-2 8 0 0,0-1 0 0 0,0 1 1 0 0,0-1-1 0 0,-1 1 0 0 0,0-1 0 0 0,0 0 0 0 0,0-1 0 0 0,-1 1 1 0 0,0 0-1 0 0,3-13 0 0 0,-3 6 36 0 0,-1 0 0 0 0,0 0 0 0 0,-1-21 0 0 0,0 29-25 0 0,-1-1 0 0 0,0 1 0 0 0,0 0 0 0 0,0 0 0 0 0,-1 0 0 0 0,0-1 0 0 0,0 2 0 0 0,0-1 0 0 0,-1 0 0 0 0,1 0 0 0 0,-6-6 0 0 0,5 7-1 0 0,0 1 1 0 0,0 0-1 0 0,0-1 1 0 0,0 1-1 0 0,-6-3 0 0 0,9 5-8 0 0,-1 1-1 0 0,0-1 1 0 0,1 1-1 0 0,-1-1 1 0 0,0 1-1 0 0,0-1 1 0 0,0 1-1 0 0,1 0 0 0 0,-1 0 1 0 0,0-1-1 0 0,0 1 1 0 0,0 0-1 0 0,0 0 1 0 0,0 0-1 0 0,1 0 1 0 0,-1 0-1 0 0,0 0 0 0 0,0 0 1 0 0,0 0-1 0 0,0 0 1 0 0,0 1-1 0 0,1-1 1 0 0,-1 0-1 0 0,0 0 1 0 0,0 1-1 0 0,0-1 0 0 0,1 0 1 0 0,-1 1-1 0 0,0-1 1 0 0,1 1-1 0 0,-1-1 1 0 0,0 1-1 0 0,1 0 1 0 0,-1-1-1 0 0,0 1 0 0 0,1 0 1 0 0,-2 1-1 0 0,1-1-6 0 0,1 1-1 0 0,-1-1 1 0 0,0 1 0 0 0,0 0-1 0 0,1 0 1 0 0,-1 0-1 0 0,1-1 1 0 0,0 1 0 0 0,-1 0-1 0 0,1 0 1 0 0,0 0-1 0 0,0 0 1 0 0,0 0 0 0 0,0-1-1 0 0,0 1 1 0 0,1 0-1 0 0,-1 0 1 0 0,1 0 0 0 0,-1 0-1 0 0,2 2 1 0 0,2 4-17 0 0,-1 0 1 0 0,1-1-1 0 0,6 9 1 0 0,-7-12 4 0 0,1 2-16 0 0,1 0 0 0 0,0 0 0 0 0,0 0-1 0 0,1-1 1 0 0,0 0 0 0 0,0 0 0 0 0,11 7 0 0 0,2 1-119 0 0,-14-9-6 0 0,1-1 0 0 0,-1 0 0 0 0,1-1 0 0 0,0 1 0 0 0,0-1 0 0 0,0 0 0 0 0,0 0 0 0 0,0-1 0 0 0,0 0 0 0 0,1 0 0 0 0,-1 0 0 0 0,0-1 0 0 0,1 0 0 0 0,-1 0 1 0 0,0-1-1 0 0,1 1 0 0 0,-1-1 0 0 0,0-1 0 0 0,0 1 0 0 0,0-1 0 0 0,0 0 0 0 0,7-4 0 0 0,-2-3-640 0 0</inkml:trace>
  <inkml:trace contextRef="#ctx0" brushRef="#br0" timeOffset="1">572 0 3680 0 0,'0'57'1039'0'0,"1"-33"1854"0"0,1 0-1 0 0,1 0 0 0 0,8 34 1 0 0,-6-38-2112 0 0,99 313 4466 0 0,-97-315-5391 0 0,2-2 1 0 0,0 1-1 0 0,17 23 1 0 0,1-5-5592 0 0,-6-11-1145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5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15896 0 0,'0'0'767'0'0,"18"-6"-327"0"0,1 6 8 0 0,-3-4-360 0 0,5 4-88 0 0,0 0 0 0 0,1 0 0 0 0,-1 4 368 0 0,0-4 56 0 0,-1-4 16 0 0,1 4 0 0 0,0 0-344 0 0,1 0-96 0 0,-7 4 0 0 0,-5-8-5143 0 0,7 4-1073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25.132"/>
    </inkml:context>
    <inkml:brush xml:id="br0">
      <inkml:brushProperty name="width" value="0.53333" units="cm"/>
      <inkml:brushProperty name="height" value="1.0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21-1 2138,'0'0'47,"0"0"9,-11 0 3,11 0 1,0 0-48,0 0-12,0 0 0,0 0 0,0 0 40,-6 10 6,1 5 1,10 4 0,1 6-23,-6-6-5,11 5-1,-11 6 0,0 4-18,0-5 0,5 0 0,-5 1 0,6-6 14,-6 5-1,5-4 0,-5-1 0,0-9-13,0 4 11,11-4-11,-5-6 10,-6 6-10,0-10 0,0-5 0,0 0 8,0 0-8,0 0-9,0 0 9,0 0-13,0 0 13,0 0 0,-6-20 9,6 1-9,-5 4 0,-1 1 0,6-1 0,0-4 0,0-6 0,0 1 0,0 4 0,6 1 0,-1-6 0,1 6 0,-6 9 0,5-4 0,1-1 0,-6 15-8,0 0 8,0 0 0,0 0 27,0 0 9,0 0 1,0 0 1,5 15-10,1 4-1,-1 5-1,1 1 0,-6-1-26,0 1 0,0 4 0,0 0 0,0 5 0,0 0 0,0-4 0,0-1-780,-11-5-160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11520 0 0,'0'0'1040'0'0,"0"1"-854"0"0,1 8-28 0 0,0-1-1 0 0,1 0 1 0 0,0 1-1 0 0,0-1 1 0 0,4 8 0 0 0,6 22 2319 0 0,10 46 2013 0 0,-2-7-3479 0 0,-10-40-733 0 0,17 48 0 0 0,-2-8-499 0 0,1-8-2137 0 0,-15-39 942 0 0</inkml:trace>
  <inkml:trace contextRef="#ctx0" brushRef="#br0" timeOffset="1">314 402 9216 0 0,'0'0'706'0'0,"0"2"-463"0"0,-2 15 246 0 0,1-14-213 0 0,1-1 0 0 0,0 1 0 0 0,-1-1 0 0 0,1 1 0 0 0,0 0 0 0 0,0-1 0 0 0,0 1 0 0 0,1 0 0 0 0,-1-1 0 0 0,1 1 0 0 0,-1-1 0 0 0,2 4 0 0 0,2 3 142 0 0,0-1-1 0 0,0 1 1 0 0,1-1-1 0 0,0 0 1 0 0,1-1 0 0 0,0 1-1 0 0,0-1 1 0 0,8 7-1 0 0,-9-10-332 0 0,1 1-1 0 0,-1-1 1 0 0,1 0 0 0 0,0-1-1 0 0,1 1 1 0 0,-1-1-1 0 0,1-1 1 0 0,-1 1 0 0 0,1-1-1 0 0,0 0 1 0 0,9 1-1 0 0,-11-2 30 0 0,1 0 0 0 0,-1-1 0 0 0,0 1 0 0 0,1-1 0 0 0,-1-1-1 0 0,0 1 1 0 0,1-1 0 0 0,-1 0 0 0 0,0 0 0 0 0,0 0 0 0 0,0-1 0 0 0,9-3-1 0 0,-13 4-47 0 0,0 0 0 0 0,0 1 0 0 0,0-1 0 0 0,0 0 0 0 0,0 1 0 0 0,0-1 0 0 0,0 0 0 0 0,0 0 0 0 0,-1 0 0 0 0,1 0 0 0 0,0 0 0 0 0,0 0 0 0 0,-1 0 0 0 0,1 0 0 0 0,0 0 0 0 0,-1 0 0 0 0,1 0 0 0 0,-1 0 0 0 0,0-1 0 0 0,1 1 0 0 0,-1 0 0 0 0,0 0-1 0 0,0 0 1 0 0,0-1 0 0 0,0 1 0 0 0,0-2 0 0 0,0 0 47 0 0,1 1-1 0 0,-1-1 0 0 0,0 1 0 0 0,1-1 0 0 0,-1 1 1 0 0,1-1-1 0 0,1-2 0 0 0,-1 2-53 0 0,0 1 0 0 0,-1 0 1 0 0,0-1-1 0 0,0 1 0 0 0,1-1 0 0 0,-1 1 1 0 0,-1 0-1 0 0,1-1 0 0 0,0 1 0 0 0,-1 0 1 0 0,1-1-1 0 0,-1 1 0 0 0,1 0 0 0 0,-1-1 1 0 0,0 1-1 0 0,0 0 0 0 0,0 0 0 0 0,-1 0 1 0 0,1 0-1 0 0,0 0 0 0 0,-1 0 0 0 0,1 0 1 0 0,-1 1-1 0 0,0-1 0 0 0,1 0 0 0 0,-1 1 1 0 0,0-1-1 0 0,0 1 0 0 0,-3-2 0 0 0,-10-2-77 0 0,1 1 0 0 0,-1 1 0 0 0,-24-2 0 0 0,2 3-3879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12896 0 0,'0'0'3212'0'0,"2"3"-2215"0"0,1 2-724 0 0,1-1 1 0 0,0 1-1 0 0,0-1 1 0 0,1 0-1 0 0,-1 0 0 0 0,1 0 1 0 0,0 0-1 0 0,0-1 1 0 0,0 0-1 0 0,1 0 1 0 0,6 3-1 0 0,6 2 59 0 0,-11-5-226 0 0,0 0 1 0 0,1 0-1 0 0,8 2 0 0 0,4-1-196 0 0,0 0 0 0 0,0-2 0 0 0,0-1-1 0 0,0 0 1 0 0,36-4 0 0 0,-45 1-4908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10136 0 0,'6'19'780'0'0,"4"15"120"0"0,18 41 1 0 0,-21-56 403 0 0,-1 1 1 0 0,-1 0-1 0 0,6 37 0 0 0,-5-21-608 0 0,15 90 784 0 0,-16-99-1460 0 0,-3-14-228 0 0,0-1 0 0 0,1 1 0 0 0,1-1 0 0 0,7 19 0 0 0,4-5-4440 0 0,-4-2-1562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8288 0 0,'0'0'638'0'0,"0"-1"-414"0"0,0-3 90 0 0,5 42 6801 0 0,0-6-5697 0 0,10 63 158 0 0,1 19-590 0 0,0-9-207 0 0,-15-99-718 0 0,18 82 681 0 0,-15-75-552 0 0,10 24 0 0 0,-5-13-32 0 0,-9-23-132 0 0,1 1 0 0 0,0 0-1 0 0,-1-1 1 0 0,1 1 0 0 0,0-1-1 0 0,0 1 1 0 0,0-1 0 0 0,0 0-1 0 0,1 2 1 0 0,-1-2-3 0 0,0-1 0 0 0,-1 1 0 0 0,1-1 0 0 0,0 1 0 0 0,0-1 0 0 0,-1 0 0 0 0,1 1 0 0 0,0-1 0 0 0,0 0 0 0 0,0 0-1 0 0,-1 0 1 0 0,1 0 0 0 0,0 1 0 0 0,0-1 0 0 0,1-1 0 0 0,0 1 41 0 0,1-1 0 0 0,9-7 2 0 0,-1 0 15 0 0,-9 6 43 0 0,-2 2-118 0 0,0-1 0 0 0,0 1 0 0 0,0-1 0 0 0,1 1 0 0 0,-1-1-1 0 0,0 1 1 0 0,0 0 0 0 0,1-1 0 0 0,-1 1 0 0 0,0 0 0 0 0,1-1 0 0 0,-1 1 0 0 0,1 0 0 0 0,-1-1 0 0 0,0 1 0 0 0,1 0-1 0 0,-1 0 1 0 0,1 0 0 0 0,-1-1 0 0 0,1 1 0 0 0,-1 0 0 0 0,1 0 0 0 0,-1 0 0 0 0,1 0 0 0 0,-1 0 0 0 0,1 0 0 0 0,-1 0 0 0 0,0 0-1 0 0,1 0 1 0 0,-1 0 0 0 0,1 0 0 0 0,-1 0 0 0 0,1 0 0 0 0,-1 0 0 0 0,1 0 0 0 0,-1 1 0 0 0,1-1 0 0 0,0 0 0 0 0,19 6-236 0 0,-13-2 164 0 0,0 1-1 0 0,0-1 1 0 0,-1 1-1 0 0,9 7 0 0 0,-11-8 21 0 0,0 0 0 0 0,0-1 0 0 0,0 1-1 0 0,0-1 1 0 0,1 0 0 0 0,-1 0 0 0 0,1-1-1 0 0,0 0 1 0 0,0 0 0 0 0,0 0 0 0 0,10 3-1 0 0,-7-4-10 0 0,1-1 1 0 0,-1 1-1 0 0,1-1 0 0 0,0-1 0 0 0,-1 1 0 0 0,0-1 0 0 0,1-1 0 0 0,-1 0 0 0 0,0 0 0 0 0,1-1 1 0 0,-1 0-1 0 0,-1 0 0 0 0,1 0 0 0 0,10-7 0 0 0,-6-1 70 0 0,-7 6-4 0 0,6-8-28 0 0,4-21 132 0 0,-12 28-82 0 0,-1 0-1 0 0,-1 0 1 0 0,1 0-1 0 0,-1 0 1 0 0,0 0 0 0 0,-1 0-1 0 0,1 0 1 0 0,-1 0-1 0 0,0 0 1 0 0,-1 0 0 0 0,1 0-1 0 0,-1 0 1 0 0,0 0-1 0 0,-1 0 1 0 0,0 0 0 0 0,1 0-1 0 0,-2 1 1 0 0,-2-7-1 0 0,4 11-29 0 0,1 0 1 0 0,0 1-1 0 0,-1-1 0 0 0,1 0 0 0 0,-1 1 0 0 0,1-1 0 0 0,-1 1 1 0 0,1-1-1 0 0,-1 0 0 0 0,1 1 0 0 0,-1 0 0 0 0,0-1 0 0 0,1 1 1 0 0,-1-1-1 0 0,0 1 0 0 0,1 0 0 0 0,-1-1 0 0 0,-1 1 0 0 0,2 0 1 0 0,-1 0-1 0 0,1 0 0 0 0,-1 0 0 0 0,1 0 1 0 0,-1 0-1 0 0,1 0 0 0 0,-1 0 0 0 0,1 0 1 0 0,-1 1-1 0 0,1-1 0 0 0,0 0 0 0 0,-1 0 1 0 0,1 0-1 0 0,-1 1 0 0 0,1-1 0 0 0,-1 0 1 0 0,1 1-1 0 0,0-1 0 0 0,-1 1 0 0 0,-8 15 28 0 0,7-11-28 0 0,2 0-1 0 0,-1 0 0 0 0,1 1 0 0 0,-1-1 1 0 0,2 0-1 0 0,-1 0 0 0 0,0 1 0 0 0,1-1 1 0 0,0 0-1 0 0,0 0 0 0 0,1 0 0 0 0,3 9 1 0 0,2 0-7 0 0,0 0 1 0 0,17 24-1 0 0,-21-35-2 0 0,0 1 0 0 0,0-1 0 0 0,0 0 0 0 0,1-1 0 0 0,-1 1 0 0 0,1-1 0 0 0,-1 1 0 0 0,1-1 0 0 0,0 0 0 0 0,5 2 0 0 0,2 0-751 0 0,0 0 0 0 0,19 4 0 0 0,-17-8-4269 0 0,11-4-1573 0 0</inkml:trace>
  <inkml:trace contextRef="#ctx0" brushRef="#br0" timeOffset="1">917 186 1840 0 0,'1'1'83'0'0,"5"5"45"0"0,1 0 0 0 0,-1 0 0 0 0,1 0 1 0 0,13 7-1 0 0,-6-5 2326 0 0,-7-4-75 0 0,-1-1 1 0 0,1 1-1 0 0,0-1 1 0 0,10 3-1 0 0,41 17 2225 0 0,-55-22-4530 0 0,0-1-1 0 0,0 1 0 0 0,0 0 0 0 0,-1 0 1 0 0,1 0-1 0 0,0 1 0 0 0,-1-1 0 0 0,1 1 1 0 0,-1-1-1 0 0,1 1 0 0 0,-1 0 0 0 0,0 0 1 0 0,0 0-1 0 0,1 0 0 0 0,-1 0 1 0 0,-1 1-1 0 0,1-1 0 0 0,0 1 0 0 0,-1-1 1 0 0,1 1-1 0 0,-1-1 0 0 0,0 1 0 0 0,0 0 1 0 0,0 0-1 0 0,0-1 0 0 0,0 1 0 0 0,-1 0 1 0 0,1 0-1 0 0,-1 0 0 0 0,0 0 0 0 0,0 0 1 0 0,0 0-1 0 0,0 0 0 0 0,0 0 0 0 0,-1 0 1 0 0,1 0-1 0 0,-2 5 0 0 0,-4 7 32 0 0,6-10-87 0 0,-2-1 0 0 0,1 0-1 0 0,0 0 1 0 0,-1 0-1 0 0,0 0 1 0 0,0-1 0 0 0,0 1-1 0 0,0 0 1 0 0,-5 4 0 0 0,-17 17 25 0 0,-19 18-1350 0 0,43-42 1172 0 0,-1 0 0 0 0,0 0-1 0 0,0-1 1 0 0,0 1 0 0 0,0-1 0 0 0,1 1 0 0 0,-1-1 0 0 0,0 1 0 0 0,0-1 0 0 0,0 1 0 0 0,0-1 0 0 0,0 0 0 0 0,0 0 0 0 0,-1 1 0 0 0,1-1 0 0 0,-1 0 0 0 0,-8-6-3443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8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6448 0 0,'0'0'498'0'0,"-1"0"20"0"0,-1 0 217 0 0,0 0 0 0 0,0 0 1 0 0,0 0-1 0 0,0 1 0 0 0,1-1 1 0 0,-1 1-1 0 0,0 0 0 0 0,0-1 0 0 0,1 1 1 0 0,-1 0-1 0 0,0 0 0 0 0,-1 1 1 0 0,-7 8 28 0 0,3 1-140 0 0,2-4-294 0 0,0 0 0 0 0,1 0 1 0 0,0 0-1 0 0,1 0 0 0 0,-6 15 1 0 0,5-8-6 0 0,1 0 0 0 0,0 0 1 0 0,-1 19-1 0 0,4-25-277 0 0,0-1 0 0 0,1 1 0 0 0,0-1 1 0 0,0 1-1 0 0,1-1 0 0 0,-1 1 0 0 0,2-1 0 0 0,2 8 0 0 0,-2-7-44 0 0,1-1 0 0 0,-1 0 0 0 0,1 0-1 0 0,0-1 1 0 0,7 9 0 0 0,-9-12-12 0 0,2 0 0 0 0,-1 0 0 0 0,0 0-1 0 0,1-1 1 0 0,-1 1 0 0 0,1-1 0 0 0,0 0 0 0 0,-1 0 0 0 0,1 0 0 0 0,0 0 0 0 0,7 1 0 0 0,-6-1-65 0 0,0-1-1 0 0,0 0 1 0 0,0 0 0 0 0,0 0 0 0 0,0 0 0 0 0,1-1 0 0 0,-1 0 0 0 0,0 0 0 0 0,1 0 0 0 0,-1-1 0 0 0,0 0 0 0 0,0 0 0 0 0,0 0-1 0 0,0 0 1 0 0,0-1 0 0 0,0 0 0 0 0,0 0 0 0 0,0 0 0 0 0,-1-1 0 0 0,1 0 0 0 0,5-4 0 0 0,5-6-1714 0 0,1-2-4983 0 0</inkml:trace>
  <inkml:trace contextRef="#ctx0" brushRef="#br0" timeOffset="1">318 113 7832 0 0,'0'0'832'0'0,"21"0"-832"0"0,-5 0 808 0 0,5 0 136 0 0,-5-6 24 0 0,-1 6 8 0 0,7 0-112 0 0,-7-4-16 0 0,6-1-8 0 0,-5 1-4704 0 0,-1-2-936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41 16328 0 0,'-13'-6'745'0'0,"10"4"-15"0"0,3 1-467 0 0,1-1-262 0 0,-2 0 1 0 0,1 0-1 0 0,0 1 1 0 0,0-1-1 0 0,0 0 0 0 0,-1 0 1 0 0,1 1-1 0 0,-1-1 0 0 0,0-1 1 0 0,0 2 31 0 0,1 0 0 0 0,0 1 0 0 0,-1-1 0 0 0,1 1 0 0 0,-1-1 0 0 0,1 1 0 0 0,-1-1 1 0 0,1 1-1 0 0,-1-1 0 0 0,0 1 0 0 0,1-1 0 0 0,-1 1 0 0 0,1 0 0 0 0,-1-1 0 0 0,0 1 0 0 0,1 0 1 0 0,-1 0-1 0 0,0 0 0 0 0,1-1 0 0 0,-1 1 0 0 0,0 0 0 0 0,0 0 0 0 0,1 0 0 0 0,-4 0 1830 0 0,2 0-1009 0 0,-1-1-795 0 0,1 0 0 0 0,0 1-1 0 0,0-1 1 0 0,0 1 0 0 0,0-1-1 0 0,0 1 1 0 0,-1 0 0 0 0,1 0-1 0 0,0 0 1 0 0,0 0 0 0 0,0 1-1 0 0,-1-1 1 0 0,1 0 0 0 0,0 1-1 0 0,0 0 1 0 0,0-1 0 0 0,0 1-1 0 0,0 0 1 0 0,0 0 0 0 0,0 0-1 0 0,0 0 1 0 0,0 1 0 0 0,1-1-1 0 0,-3 3 1 0 0,-4 4-55 0 0,1 2 0 0 0,0-1 0 0 0,1 1 0 0 0,0 0 1 0 0,1 0-1 0 0,0 1 0 0 0,0 0 0 0 0,1 0 0 0 0,1 0 0 0 0,-4 17 0 0 0,1 23-186 0 0,6-49 161 0 0,-1 0 1 0 0,1-1-1 0 0,0 1 1 0 0,0 0-1 0 0,0-1 1 0 0,0 1-1 0 0,0 0 1 0 0,0 0-1 0 0,1-1 1 0 0,-1 1-1 0 0,0 0 1 0 0,1-1 0 0 0,-1 1-1 0 0,1-1 1 0 0,0 1-1 0 0,-1 0 1 0 0,1-1-1 0 0,0 0 1 0 0,0 1-1 0 0,2 2 1 0 0,4 5-137 0 0,-6-7-2 0 0,10 1-390 0 0,-10-3 542 0 0,3-2 1 0 0,0 1 0 0 0,0-1 1 0 0,0 0-1 0 0,0 1 1 0 0,0-2-1 0 0,0 1 1 0 0,-1 0-1 0 0,1-1 1 0 0,-1 0-1 0 0,0 0 1 0 0,1 0-1 0 0,-1 0 0 0 0,-1 0 1 0 0,4-5-1 0 0,17-27 6 0 0,-16 26 4 0 0,-1-1-1 0 0,10-20 1 0 0,-10 19 26 0 0,-5 9-27 0 0,0 0-1 0 0,0 0 0 0 0,0 0 1 0 0,0 0-1 0 0,0-1 0 0 0,0 1 1 0 0,-1 0-1 0 0,1 0 0 0 0,-1-1 1 0 0,1 1-1 0 0,-1 0 1 0 0,0-1-1 0 0,0 1 0 0 0,0 0 1 0 0,-1-5-1 0 0,-1 4 30 0 0,2 2-27 0 0,-1 0-1 0 0,1 1 1 0 0,0-1-1 0 0,-1 0 1 0 0,1 1-1 0 0,0-1 1 0 0,-1 0 0 0 0,1 0-1 0 0,0 1 1 0 0,0-1-1 0 0,0 0 1 0 0,0 0-1 0 0,0 0 1 0 0,0 1-1 0 0,0-1 1 0 0,0 0-1 0 0,0 0 1 0 0,0 1-1 0 0,0-1 1 0 0,0 0-1 0 0,0 0 1 0 0,1 1 0 0 0,-1-1-1 0 0,0 0 1 0 0,1 0-1 0 0,-1 1 1 0 0,1-1-1 0 0,-1 0 1 0 0,0 1-1 0 0,1-1 1 0 0,0 0-1 0 0,0-1 128 0 0,0 2-107 0 0,-1-1 0 0 0,0 1-1 0 0,1 0 1 0 0,-1 0 0 0 0,1-1 0 0 0,-1 1-1 0 0,1 0 1 0 0,-1 0 0 0 0,1 0-1 0 0,-1 0 1 0 0,1 0 0 0 0,-1-1-1 0 0,1 1 1 0 0,-1 0 0 0 0,1 0 0 0 0,-1 0-1 0 0,1 0 1 0 0,-1 0 0 0 0,1 1-1 0 0,0-1 1 0 0,1 4 60 0 0,1 0-7 0 0,-1 1 0 0 0,1-1 0 0 0,0 0-1 0 0,1 0 1 0 0,5 6 0 0 0,-4-5 11 0 0,0 1 0 0 0,-1-1 0 0 0,1 1 0 0 0,-1 0 0 0 0,-1 0-1 0 0,4 7 1 0 0,-3-5-39 0 0,1-1 0 0 0,-1 1 0 0 0,8 7-1 0 0,-10-13-49 0 0,1 1 0 0 0,-1 0 0 0 0,0 0 0 0 0,0-1 0 0 0,0 1 0 0 0,0 0 0 0 0,-1 1 0 0 0,3 5 0 0 0,-2-5-177 0 0,1 1 1 0 0,-1-1-1 0 0,1 0 0 0 0,0 0 0 0 0,0 0 0 0 0,1 0 0 0 0,-1 0 0 0 0,1-1 0 0 0,-1 0 0 0 0,1 1 1 0 0,7 3-1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38 1840 0 0,'-1'1'133'0'0,"1"0"-116"0"0,0-1-1 0 0,-1 0 1 0 0,1 0 0 0 0,0 0-1 0 0,0 0 1 0 0,0 1-1 0 0,0-1 1 0 0,0 0 0 0 0,0 0-1 0 0,0 1 1 0 0,0-1-1 0 0,0 0 1 0 0,0 0-1 0 0,-1 0 1 0 0,1 1 0 0 0,0-1-1 0 0,0 0 1 0 0,0 0-1 0 0,0 1 1 0 0,0-1 0 0 0,1 0-1 0 0,-1 0 1 0 0,0 1-1 0 0,0-1 1 0 0,0 0-1 0 0,0 0 1 0 0,0 0 0 0 0,0 1-1 0 0,0-1 1 0 0,0 0-1 0 0,1 0 1 0 0,8 3 1392 0 0,6 0 1342 0 0,-5 4 2915 0 0,11 11-993 0 0,-18-16-4348 0 0,1 0-1 0 0,-1 1 1 0 0,0 0 0 0 0,0 0 0 0 0,0-1 0 0 0,0 2-1 0 0,-1-1 1 0 0,5 5 0 0 0,-6-5-182 0 0,1 0 0 0 0,0-1 0 0 0,0 0 0 0 0,1 0-1 0 0,-1 0 1 0 0,0 0 0 0 0,1 0 0 0 0,0 0 0 0 0,-1 0 0 0 0,1-1 0 0 0,0 1 0 0 0,0-1 0 0 0,0 0-1 0 0,-1 0 1 0 0,5 1 0 0 0,-3-1-10 0 0,0 1-1 0 0,0-1 0 0 0,-1 1 1 0 0,1 0-1 0 0,0 0 1 0 0,-1 0-1 0 0,5 4 0 0 0,-3-2-28 0 0,0 0 0 0 0,0 0 0 0 0,1 0 0 0 0,0 0 0 0 0,0-1 0 0 0,0 0 0 0 0,0 0 0 0 0,0-1 0 0 0,10 3 0 0 0,-5-1-303 0 0,36 8 142 0 0,-13-9-3260 0 0</inkml:trace>
  <inkml:trace contextRef="#ctx0" brushRef="#br0" timeOffset="1">317 1 10592 0 0,'0'0'1360'0'0,"-1"2"-2"0"0,1-1-1141 0 0,-1 0 0 0 0,0 0-1 0 0,0 0 1 0 0,1 0-1 0 0,-1 0 1 0 0,0 0 0 0 0,0 0-1 0 0,0 0 1 0 0,0 0 0 0 0,0 0-1 0 0,0 0 1 0 0,-1-1-1 0 0,1 1 1 0 0,-1 0 0 0 0,-14 11 1925 0 0,-56 67 2529 0 0,68-74-4556 0 0,0 1 0 0 0,1-1 0 0 0,-5 10 0 0 0,5-10-23 0 0,0 1 1 0 0,0-1-1 0 0,-1 0 1 0 0,-6 8-1 0 0,2-6-40 0 0,5-5-48 0 0,1 0-1 0 0,0 0 0 0 0,0 0 0 0 0,0 1 1 0 0,0-1-1 0 0,0 0 0 0 0,0 1 0 0 0,0-1 1 0 0,1 1-1 0 0,0 0 0 0 0,-1 0 0 0 0,1-1 1 0 0,0 1-1 0 0,0 0 0 0 0,-1 5 0 0 0,1-1-212 0 0,0-1 0 0 0,-1 1 0 0 0,-5 12 0 0 0,6-17-267 0 0,16 3-2054 0 0,-3 0 276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15 121 4608 0 0,'-14'8'3616'0'0,"16"-4"-2318"0"0,1 0 1 0 0,-1 0-1 0 0,0 0 1 0 0,0 0-1 0 0,-1 0 1 0 0,2 6 0 0 0,2 18 1936 0 0,-4-23-3005 0 0,0-1 0 0 0,0 0 1 0 0,0 1-1 0 0,1-1 1 0 0,3 7-1 0 0,-3-7-101 0 0,0 0-1 0 0,0 0 1 0 0,-1-1-1 0 0,0 1 1 0 0,0 0 0 0 0,1 6-1 0 0,-2 4 70 0 0,0-12-183 0 0,0 1-1 0 0,-1-1 1 0 0,1 0-1 0 0,1 0 1 0 0,-1 1-1 0 0,0-1 1 0 0,1 0-1 0 0,-1 0 1 0 0,1 1-1 0 0,1 2 1 0 0,34 59-366 0 0,-36-62 373 0 0,1 1-675 0 0,0-1-1 0 0,0 1 1 0 0,1-1 0 0 0,-1 1-1 0 0,1-1 1 0 0,-1 0-1 0 0,1 1 1 0 0,0-1 0 0 0,2 2-1 0 0,15 7-6368 0 0</inkml:trace>
  <inkml:trace contextRef="#ctx0" brushRef="#br0" timeOffset="1">156 1 12496 0 0,'0'0'1352'0'0,"10"8"-1352"0"0,7-3-688 0 0,-1-5-2864 0 0,-1 4-648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7:09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9760 0 0,'0'0'882'0'0,"-2"0"-518"0"0,-9 2 4556 0 0,2-1-1536 0 0,4 0-4084 0 0,4 1 860 0 0,-1 2-144 0 0,-6 3 8 0 0,-4 3 31 0 0,10-8-56 0 0,1-1 1 0 0,0 1 0 0 0,-1 0 0 0 0,1-1-1 0 0,0 1 1 0 0,0 0 0 0 0,0 0-1 0 0,1 0 1 0 0,-1 0 0 0 0,0 0-1 0 0,1 0 1 0 0,-1 0 0 0 0,1 0 0 0 0,0 0-1 0 0,-1 0 1 0 0,1 0 0 0 0,0 2-1 0 0,0-1-92 0 0,1 10-82 0 0,0-11 169 0 0,0 1-1 0 0,1-1 0 0 0,-1 0 1 0 0,0 0-1 0 0,1 0 0 0 0,-1 0 0 0 0,1 0 1 0 0,-1 0-1 0 0,1 0 0 0 0,0-1 0 0 0,0 1 1 0 0,0 0-1 0 0,0-1 0 0 0,0 0 1 0 0,4 3-1 0 0,10 6-46 0 0,1 6 46 0 0,27 16-1 0 0,-21-15 23 0 0,-5 0 84 0 0,-15-14-73 0 0,-1 0 0 0 0,1-1 0 0 0,0 1 0 0 0,-1-1-1 0 0,1 0 1 0 0,0 0 0 0 0,4 2 0 0 0,-3-2 61 0 0,-1 0 0 0 0,1 0 1 0 0,-1 1-1 0 0,0-1 0 0 0,0 1 0 0 0,0 0 1 0 0,0 0-1 0 0,0 0 0 0 0,-1 0 1 0 0,1 0-1 0 0,3 7 0 0 0,-2-2 292 0 0,0 1 0 0 0,0-1 0 0 0,-1 1 0 0 0,3 12 0 0 0,-6-19-297 0 0,0 0 0 0 0,1 0 0 0 0,-1 0 0 0 0,0 0 0 0 0,0 0-1 0 0,-1 0 1 0 0,1 0 0 0 0,0 0 0 0 0,-1 2 0 0 0,0-2-19 0 0,1-1 0 0 0,-1 0 1 0 0,1 1-1 0 0,0-1 1 0 0,0 1-1 0 0,-1-1 0 0 0,1 0 1 0 0,0 1-1 0 0,1-1 1 0 0,-1 1-1 0 0,0-1 0 0 0,0 0 1 0 0,0 1-1 0 0,1-1 1 0 0,-1 0-1 0 0,2 3 0 0 0,-2-4-54 0 0,0 1 0 0 0,0-1 1 0 0,0 0-1 0 0,0 0 0 0 0,0 0 0 0 0,0 0 0 0 0,0 0 0 0 0,0 0 0 0 0,0 0 0 0 0,0 0 0 0 0,0 0 0 0 0,0 1 0 0 0,0-1 0 0 0,0 0 1 0 0,0 0-1 0 0,0 0 0 0 0,0 0 0 0 0,0 0 0 0 0,0 0 0 0 0,0 0 0 0 0,0 1 0 0 0,0-1 0 0 0,0 0 0 0 0,0 0 0 0 0,0 0 0 0 0,0 0 1 0 0,0 0-1 0 0,0 0 0 0 0,0 0 0 0 0,0 0 0 0 0,0 0 0 0 0,0 0 0 0 0,0 1 0 0 0,0-1 0 0 0,0 0 0 0 0,-1 0 0 0 0,1 0 0 0 0,0 0 0 0 0,0 0 1 0 0,0 0-1 0 0,0 0 0 0 0,0 0 0 0 0,0 0 0 0 0,0 0 0 0 0,0 0 0 0 0,-1 0 0 0 0,1 0 0 0 0,-11 11 360 0 0,1 0 0 0 0,-13 17 0 0 0,20-24-278 0 0,-1 0 1 0 0,1 0-1 0 0,-1-1 1 0 0,0 1-1 0 0,0-1 1 0 0,0 0-1 0 0,-8 4 1 0 0,-14 11 337 0 0,21-14-416 0 0,0-1 0 0 0,0 1 0 0 0,-1-1-1 0 0,1-1 1 0 0,-1 1 0 0 0,0-1 0 0 0,1 0 0 0 0,-1 0-1 0 0,0 0 1 0 0,-6 0 0 0 0,-11 1-536 0 0,-31 1 0 0 0,26-3-745 0 0,-3 0-7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0:5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526 0 5064 0 0,'-49'6'448'0'0,"-18"3"-352"0"0,-6 4-96 0 0,7-4 0 0 0,8 6 3376 0 0,9-3 656 0 0,1 3 135 0 0,14-6 25 0 0,1-9-3360 0 0,8 6-680 0 0,1 1-152 0 0,24-20-728 0 0,9-2-1048 0 0,-3-6-6255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29.74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-1 0 403,'0'0'17,"0"0"5,0 0-22,0 0 0,0 0 0,0 0 0,0 0 307,0 0 57,0 0 11,0 0 2,0 15-313,0-15-64,0 5-9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1:12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71 5064 0 0,'0'0'389'0'0,"0"4"2131"0"0,-2-15 686 0 0,2 11-3128 0 0,0-1 1 0 0,-1 1-1 0 0,1-1 0 0 0,0 1 1 0 0,0-1-1 0 0,0 1 0 0 0,0-1 0 0 0,0 1 1 0 0,0-1-1 0 0,0 1 0 0 0,0-1 0 0 0,0 1 1 0 0,0-1-1 0 0,0 1 0 0 0,0-1 0 0 0,0 1 1 0 0,0-1-1 0 0,0 1 0 0 0,1-1 0 0 0,-1 1 1 0 0,0 0-1 0 0,0-1 0 0 0,1 1 0 0 0,-1-1 1 0 0,0 0-22 0 0,0 0 0 0 0,0 0 0 0 0,0 1 0 0 0,0-1 1 0 0,0 0-1 0 0,0 1 0 0 0,0-1 0 0 0,-1 0 0 0 0,1 0 0 0 0,0 1 1 0 0,0-1-1 0 0,-1 0 0 0 0,1 1 0 0 0,0-1 0 0 0,-1 1 1 0 0,1-1-1 0 0,-1 1 0 0 0,1-1 0 0 0,-1 0 0 0 0,1 1 1 0 0,-1-1-1 0 0,1 1 0 0 0,-2-1 0 0 0,-3-7 3296 0 0,2 12-3308 0 0,1-3-2 0 0,0 0-81 0 0,0-1 0 0 0,0 1 0 0 0,0 0 1 0 0,0 0-1 0 0,0-1 0 0 0,0 2 0 0 0,0-1 1 0 0,0 0-1 0 0,-2 2 0 0 0,3-1 34 0 0,-1-1-81 0 0,-9 9 840 0 0,34-30-675 0 0,-21 19-62 0 0,0-1-1 0 0,0 1 1 0 0,0 0 0 0 0,1 0 0 0 0,-1 0 0 0 0,0 0 0 0 0,1 0-1 0 0,-1 1 1 0 0,1-1 0 0 0,-1 1 0 0 0,6-1 0 0 0,2 0 16 0 0,-8 0 30 0 0,4 5 192 0 0,-5-4-252 0 0,0 0 1 0 0,0 0-1 0 0,0 1 1 0 0,0-1-1 0 0,0 1 0 0 0,0-1 1 0 0,0 1-1 0 0,0-1 1 0 0,-1 1-1 0 0,1 0 1 0 0,0-1-1 0 0,0 1 1 0 0,-1 0-1 0 0,1 0 0 0 0,0-1 1 0 0,0 2-1 0 0,3 2 11 0 0,-3-2 137 0 0,0-2-135 0 0,-1 0 0 0 0,1 1 0 0 0,-1-1 0 0 0,1 0 0 0 0,-1 1 0 0 0,1-1 0 0 0,-1 0 0 0 0,1 1-1 0 0,-1-1 1 0 0,1 1 0 0 0,-1-1 0 0 0,0 1 0 0 0,1-1 0 0 0,-1 1 0 0 0,0-1 0 0 0,1 1 0 0 0,-1 0-1 0 0,-24 4 501 0 0,21-5-512 0 0,1 0 0 0 0,-1 1 0 0 0,0-1 0 0 0,1-1 0 0 0,-1 1 0 0 0,1 0 0 0 0,-1-1 0 0 0,1 1 0 0 0,-1-1 0 0 0,1 0-1 0 0,-5-1 1 0 0,-8-8 177 0 0,11 3-172 0 0,0-2-26 0 0,3 7-62 0 0,2 0-8 0 0,1-2 74 0 0,1-3-17 0 0,0 6 27 0 0,-2 1 11 0 0,0 0-1 0 0,0-1 1 0 0,1 1 0 0 0,-1 0-1 0 0,0 0 1 0 0,0-1 0 0 0,0 1-1 0 0,0-1 1 0 0,0 1 0 0 0,0-1-1 0 0,0 1 1 0 0,2-2 0 0 0,-3 1-572 0 0,3-1 1418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1:18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4144 0 0,'0'0'10000'0'0,"1"-2"-9419"0"0,6-4 2253 0 0,-7 24-2404 0 0,2-8-294 0 0,-2-10-133 0 0,0 0 1 0 0,0 1-1 0 0,0-1 1 0 0,0 1-1 0 0,1-1 0 0 0,-1 0 1 0 0,0 1-1 0 0,0-1 1 0 0,0 1-1 0 0,0-1 1 0 0,0 0-1 0 0,0 1 1 0 0,0-1-1 0 0,-1 0 0 0 0,1 1 1 0 0,0-1-1 0 0,0 1 1 0 0,0-1-1 0 0,0 0 1 0 0,0 1-1 0 0,0-1 1 0 0,-1 0-1 0 0,1 1 0 0 0,-1 0 133 0 0,1 1-70 0 0,0 6 3 0 0,0-8-65 0 0,1 0 0 0 0,-1 0 1 0 0,0 0-1 0 0,1 0 0 0 0,-1 0 0 0 0,0 0 0 0 0,1 0 0 0 0,-1 0 0 0 0,0 0 1 0 0,1 0-1 0 0,-1 0 0 0 0,0 0 0 0 0,1 0 0 0 0,-1 0 0 0 0,0 0 1 0 0,0 0-1 0 0,1 0 0 0 0,-1 0 0 0 0,0 0 0 0 0,1-1 0 0 0,-1 1 0 0 0,0 0 1 0 0,0 0-1 0 0,1 0 0 0 0,-1-1 0 0 0,1 1 7 0 0,16-26-1 0 0,9-13-10 0 0,-24 38 0 0 0,-1-1 0 0 0,0 1 0 0 0,0-1 0 0 0,0 0 0 0 0,0 0 0 0 0,0 0 0 0 0,-1 1 0 0 0,1-1 0 0 0,-1 0 0 0 0,1 0 0 0 0,0-3 0 0 0,2-7 0 0 0,-2 9 11 0 0,-1 2 32 0 0,0-2-22 0 0,0 3 178 0 0,-1 3-111 0 0,2-2-83 0 0,-1-1-1 0 0,1 1 1 0 0,-1 0 0 0 0,0 0 0 0 0,0 0 0 0 0,1 0 0 0 0,-1 0 0 0 0,0 0 0 0 0,0 0-1 0 0,0 0 1 0 0,0 0 0 0 0,0 0 0 0 0,0 0 0 0 0,0 0 0 0 0,0 0 0 0 0,0 0-1 0 0,-1 0 1 0 0,1 0 0 0 0,-1 1 0 0 0,0 18 209 0 0,2-15-167 0 0,-1-3 24 0 0,0 10-1518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0:5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49 920 0 0,'13'11'12776'0'0,"-13"-10"-12625"0"0,0-1 1 0 0,-1 0-1 0 0,1 1 1 0 0,0-1-1 0 0,-1 0 0 0 0,1 0 1 0 0,0 0-1 0 0,-1 1 1 0 0,1-1-1 0 0,-1 0 1 0 0,1 0-1 0 0,0 0 1 0 0,-1 0-1 0 0,1 0 1 0 0,-1 0-1 0 0,1 0 1 0 0,-1 0-1 0 0,1 0 1 0 0,0 0-1 0 0,-1 0 1 0 0,1 0-1 0 0,-1 0 1 0 0,1 0-1 0 0,-1 0 1 0 0,1 0-1 0 0,-1 0 1 0 0,-8-2 1021 0 0,7 1 162 0 0,-2-1-1205 0 0,3 2-124 0 0,1 0 1 0 0,-1-1-1 0 0,0 1 1 0 0,1 0-1 0 0,-1-1 1 0 0,1 1 0 0 0,-1 0-1 0 0,1-1 1 0 0,-1 1-1 0 0,1-1 1 0 0,-1 1-1 0 0,1-1 1 0 0,-1 1-1 0 0,1-1 1 0 0,0 1 0 0 0,-1-1-1 0 0,1 1 1 0 0,0-1-1 0 0,0 0 1 0 0,-1 1-1 0 0,1-1 1 0 0,0 1-1 0 0,0-1 1 0 0,0 0 0 0 0,0 1-1 0 0,0-1 1 0 0,0 0-1 0 0,0 1 1 0 0,0-1-1 0 0,0 0 1 0 0,0 1-1 0 0,0-1 1 0 0,0 0 0 0 0,0 1-1 0 0,0-1 1 0 0,1 1-1 0 0,-1-1 1 0 0,0 0-1 0 0,1-3-18 0 0,2-2 64 0 0,15-6 36 0 0,-14 10-77 0 0,-3 3-9 0 0,-1-1 0 0 0,0 1 0 0 0,0-1 0 0 0,0 1 0 0 0,0-1 0 0 0,0 1 0 0 0,0-1 0 0 0,0 1 1 0 0,0-1-1 0 0,0 1 0 0 0,0-1 0 0 0,0 1 0 0 0,-1-1 0 0 0,1 1 0 0 0,0-1 0 0 0,0 1 0 0 0,0-1 0 0 0,-1 1 0 0 0,1-1 0 0 0,0 0 0 0 0,0 1 0 0 0,-1-1 0 0 0,0 1 0 0 0,1 0 2 0 0,-10 22 71 0 0,6-12-4 0 0,-5-2 167 0 0,-5-26 29 0 0,12 15-276 0 0,1 2 19 0 0,1 0 0 0 0,-1-1 0 0 0,0 1 0 0 0,0 0 0 0 0,1-1 0 0 0,-1 1 1 0 0,0-1-1 0 0,1 1 0 0 0,-1-1 0 0 0,1 1 0 0 0,-1-1 0 0 0,1 0 0 0 0,-1 1 0 0 0,1-1 0 0 0,-1 0 0 0 0,1 1 0 0 0,-1-1 0 0 0,1 0 0 0 0,0 1 0 0 0,0-1 0 0 0,-1 0 0 0 0,1 0 0 0 0,0 0 1 0 0,0 1-1 0 0,0-1 0 0 0,0 0 0 0 0,0 0 0 0 0,0 0 0 0 0,0 1 0 0 0,0-1 0 0 0,0 0 0 0 0,0 0 0 0 0,0 0 0 0 0,0 1 0 0 0,1-1 0 0 0,-1 0 0 0 0,1-1 0 0 0,-1 1-7 0 0,0 0-1 0 0,1 0 0 0 0,-1 0 0 0 0,1-1 1 0 0,-1 1-1 0 0,1 0 0 0 0,0 0 1 0 0,-1 0-1 0 0,1 0 0 0 0,0 0 1 0 0,0 0-1 0 0,0 1 0 0 0,0-1 0 0 0,0 0 1 0 0,0 0-1 0 0,0 1 0 0 0,0-1 1 0 0,0 0-1 0 0,0 1 0 0 0,0-1 0 0 0,0 1 1 0 0,0-1-1 0 0,0 1 0 0 0,1 0 1 0 0,-1-1-1 0 0,0 1 0 0 0,2 0 0 0 0,1 0-2 0 0,0-1 7 0 0,0 0 0 0 0,0 1 0 0 0,0 0 0 0 0,0 0 0 0 0,0 0 0 0 0,0 0 0 0 0,8 2 0 0 0,4 0 140 0 0,-15-2-94 0 0,0 10 75 0 0,0-8-137 0 0,-1-1-1 0 0,0 1 0 0 0,1-1 1 0 0,-1 0-1 0 0,0 1 1 0 0,0-1-1 0 0,0 1 0 0 0,1-1 1 0 0,-2 1-1 0 0,1-1 0 0 0,0 1 1 0 0,0-1-1 0 0,0 1 1 0 0,-1-1-1 0 0,1 0 0 0 0,-1 1 1 0 0,1-1-1 0 0,-1 0 0 0 0,1 1 1 0 0,-1-1-1 0 0,0 0 0 0 0,0 1 1 0 0,0-1-1 0 0,0 0 1 0 0,0 0-1 0 0,0 0 0 0 0,0 0 1 0 0,0 0-1 0 0,0 0 0 0 0,0 0 1 0 0,0 0-1 0 0,-1-1 1 0 0,1 1-1 0 0,0 0 0 0 0,-2 0 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1:0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 3680 0 0,'0'0'13947'0'0,"-9"11"-13817"0"0,5-6-140 0 0,1-1 97 0 0,10-16-106 0 0,-7 10 20 0 0,9-9 796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1:2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6360 0 0,'0'0'2186'0'0,"2"0"-1804"0"0,61-8 4352 0 0,-59 10-4367 0 0,-2 0-310 0 0,10-1 865 0 0,-11 0-869 0 0,5 5-21 0 0,-5-5 291 0 0,-1 1-232 0 0,0-1-83 0 0,0 0 1 0 0,0 0-1 0 0,0 0 1 0 0,-1 0-1 0 0,1 0 0 0 0,0 0 1 0 0,-1 0-1 0 0,1 0 1 0 0,-1-1-1 0 0,1 1 1 0 0,-1 0-1 0 0,1 0 1 0 0,-1 0-1 0 0,0 0 0 0 0,0 1 12 0 0,-18 22 225 0 0,12-16-231 0 0,6-7-13 0 0,0 0 1 0 0,1 0 0 0 0,-1-1 0 0 0,0 1 0 0 0,1 0 0 0 0,-1-1 0 0 0,0 1 0 0 0,0 0 0 0 0,0-1 0 0 0,1 1 0 0 0,-1-1 0 0 0,-1 1 0 0 0,-5-2 49 0 0,7 1-41 0 0,0 0-1 0 0,-1 0 1 0 0,1 0-1 0 0,0 0 1 0 0,0-1-1 0 0,0 1 1 0 0,0 0-1 0 0,-1 0 1 0 0,1 0-1 0 0,0 0 1 0 0,0 0-1 0 0,0 0 1 0 0,-1 0-1 0 0,1 0 1 0 0,0 0-1 0 0,0 0 1 0 0,0 0-1 0 0,0 0 1 0 0,-1 0 0 0 0,1 0-1 0 0,0 0 1 0 0,0 0-1 0 0,0 0 1 0 0,0 0-1 0 0,-1 0 1 0 0,1 1-1 0 0,0-1 1 0 0,0 0-1 0 0,0 0 1 0 0,0 0-1 0 0,-1 0 1 0 0,6-16 206 0 0,1 4-116 0 0,-5 11-94 0 0,-1-1 0 0 0,0 1 1 0 0,1 0-1 0 0,-1 0 0 0 0,1 0 0 0 0,0 0 1 0 0,-1 0-1 0 0,1 0 0 0 0,0 0 0 0 0,-1 0 1 0 0,1 0-1 0 0,0 1 0 0 0,0-1 0 0 0,0 0 1 0 0,0 0-1 0 0,0 1 0 0 0,0-1 0 0 0,1 0 0 0 0,-1 0 7 0 0,0 1-1 0 0,0-1 0 0 0,0 0 0 0 0,0 1 0 0 0,0-1 0 0 0,-1 0 0 0 0,1 0 0 0 0,0 0 0 0 0,0 1 1 0 0,-1-1-1 0 0,1 0 0 0 0,-1 0 0 0 0,2-2 0 0 0,-2 2-6 0 0,0 0 0 0 0,1 1 0 0 0,-1-1-1 0 0,0 0 1 0 0,1 1 0 0 0,-1-1 0 0 0,1 0 0 0 0,-1 1 0 0 0,1-1 0 0 0,-1 1 0 0 0,1-1-1 0 0,-1 1 1 0 0,1-1 0 0 0,-1 1 0 0 0,1-1 0 0 0,0 1 0 0 0,-1-1 0 0 0,1 1 0 0 0,0 0-1 0 0,0-1 1 0 0,0 1 0 0 0,0 0 1 0 0,-1 0 0 0 0,1 0-1 0 0,-1-1 1 0 0,1 1 0 0 0,-1 0-1 0 0,1 0 1 0 0,0 0 0 0 0,-1-1 0 0 0,0 1-1 0 0,1 0 1 0 0,-1-1 0 0 0,1 1-1 0 0,-1 0 1 0 0,1-1 0 0 0,-1 1 0 0 0,0 0-1 0 0,1-1 1 0 0,-1 1 0 0 0,0-1 0 0 0,1 1-1 0 0,-1-1 1 0 0,0 1 0 0 0,0-1-1 0 0,1 1 1 0 0,-1-2 0 0 0,1 1 325 0 0,5 1-211 0 0,4 0 189 0 0,-10 1-304 0 0,0-1 1 0 0,1 0 0 0 0,-1 0-1 0 0,0 0 1 0 0,0 0 0 0 0,0 1-1 0 0,1-1 1 0 0,-1 0 0 0 0,0 0-1 0 0,0 1 1 0 0,0-1 0 0 0,0 0-1 0 0,0 0 1 0 0,0 1 0 0 0,0-1-1 0 0,0 0 1 0 0,1 0 0 0 0,-1 1-1 0 0,0-1 1 0 0,0 0 0 0 0,0 1-1 0 0,0-1 1 0 0,0 0 0 0 0,-1 0-1 0 0,1 1 1 0 0,0-1 0 0 0,0 0-1 0 0,0 0 1 0 0,0 1 0 0 0,0-1-1 0 0,0 0 1 0 0,0 0-1 0 0,0 1 1 0 0,-1-1 0 0 0,1 0-1 0 0,0 1 1 0 0,-4 13 64 0 0,3-10-54 0 0,1-1-1 0 0,-1 0 1 0 0,0 1-1 0 0,0-1 1 0 0,-1 0-1 0 0,-1 4 1 0 0,2-5-9 0 0,0 0 1 0 0,0 0 0 0 0,0 0 0 0 0,-1 0-1 0 0,1 0 1 0 0,0 0 0 0 0,-1-1-1 0 0,0 1 1 0 0,1-1 0 0 0,-1 1-1 0 0,0-1 1 0 0,0 0 0 0 0,1 1 0 0 0,-1-1-1 0 0,0 0 1 0 0,0 0 0 0 0,-1 0-1 0 0,1 0 1 0 0,0-1 0 0 0,0 1-1 0 0,0-1 1 0 0,-4 1 0 0 0,2-1 8 0 0,3 1-13 0 0,0-1 0 0 0,0 0 0 0 0,0 0-1 0 0,0 0 1 0 0,0 0 0 0 0,0 0 0 0 0,0 0 0 0 0,0 0-1 0 0,0 0 1 0 0,0 0 0 0 0,0 0 0 0 0,0 0-1 0 0,0-1 1 0 0,1 1 0 0 0,-1 0 0 0 0,0-1 0 0 0,0 1-1 0 0,0-1 1 0 0,0 1 0 0 0,0-1 0 0 0,0 1 0 0 0,1-1-1 0 0,-1 0 1 0 0,0 0 0 0 0,0 1 0 0 0,1-1 0 0 0,-1 0-1 0 0,1 0 1 0 0,-1 1 0 0 0,0-1 0 0 0,0-1-1 0 0,-2-5-3 0 0,2 3 0 0 0,1 4 0 0 0,0 0 0 0 0,-1-1 0 0 0,1 1 0 0 0,0 0 0 0 0,0-1 0 0 0,0 1 0 0 0,0 0 0 0 0,-1-1 0 0 0,1 1 0 0 0,0 0 0 0 0,0-1 0 0 0,0 1 0 0 0,0 0 0 0 0,0-1 0 0 0,0 1 0 0 0,0 0 0 0 0,0-1 0 0 0,0 1 0 0 0,0-1 0 0 0,0 1 0 0 0,0 0 0 0 0,0-1 0 0 0,0 1 0 0 0,1 0 0 0 0,-1-1 0 0 0,5-13 0 0 0,-2 6 0 0 0,4 3 0 0 0,2 0 0 0 0,-2 10 14 0 0,-7-5-6 0 0,1 1 1 0 0,-1 0-1 0 0,0 0 1 0 0,1 0-1 0 0,-1 0 1 0 0,0 0-1 0 0,0 0 1 0 0,1 1-1 0 0,-1-1 1 0 0,0 0-1 0 0,0 0 1 0 0,0 0-1 0 0,0 0 1 0 0,-1 1-1 0 0,1 6 11 0 0,2 9 114 0 0,-6-11-117 0 0,1-1-2 0 0,2-3 4 0 0,0 2-13 0 0,0-1 0 0 0,0 1 0 0 0,-1 0 0 0 0,1-1 0 0 0,-1 1 0 0 0,-3 5 0 0 0,3-8 10 0 0,2 0-4 0 0,-1-1 0 0 0,1 1 0 0 0,-1 0 0 0 0,1-1 0 0 0,-1 1 0 0 0,0-1 0 0 0,1 1 0 0 0,-1-1 0 0 0,0 0 0 0 0,0 1 0 0 0,1-1 0 0 0,-1 0 0 0 0,0 1 0 0 0,0-1 0 0 0,0 0 0 0 0,1 0 0 0 0,-1 0 0 0 0,0 0 0 0 0,-1 0 0 0 0,1 0 17 0 0,11-8-2483 0 0,-2 2-3672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1:2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72 2760 0 0,'0'0'339'0'0,"1"9"1263"0"0,2 0-679 0 0,-2-7-53 0 0,-2-1-239 0 0,-4 7 327 0 0,-1 0-1 0 0,0 0 1 0 0,-10 9 0 0 0,15-16-402 0 0,-14 7 3142 0 0,12-7-3631 0 0,1-1 0 0 0,-1 1-1 0 0,0 0 1 0 0,0-1 0 0 0,1 1-1 0 0,-5-1 1 0 0,6 0 735 0 0,-1-2-435 0 0,1 2-344 0 0,0-1-1 0 0,0 0 1 0 0,1 0-1 0 0,-1 1 1 0 0,0-1-1 0 0,0 0 1 0 0,1 0-1 0 0,-1 0 1 0 0,0 0-1 0 0,1 0 1 0 0,-1 0-1 0 0,1 0 1 0 0,0 0-1 0 0,-1-1 1 0 0,1 1-1 0 0,0 0 1 0 0,-1-2-1 0 0,5-20 140 0 0,-1 12-200 0 0,1-12 25 0 0,-4 17 180 0 0,1 0-1 0 0,0 0 1 0 0,1 0-1 0 0,0 0 1 0 0,0 0-1 0 0,4-9 0 0 0,-4 8 461 0 0,-1 7-618 0 0,-1-1 0 0 0,0 1 0 0 0,0-1 0 0 0,0 1 0 0 0,0-1-1 0 0,0 1 1 0 0,1-1 0 0 0,-1 1 0 0 0,0 0 0 0 0,0-1 0 0 0,1 1-1 0 0,-1-1 1 0 0,0 1 0 0 0,1 0 0 0 0,-1-1 0 0 0,0 1 0 0 0,1 0-1 0 0,-1-1 1 0 0,1 1 0 0 0,-1 0 0 0 0,0 0 0 0 0,1-1 0 0 0,-1 1 0 0 0,1 0-1 0 0,0 0-7 0 0,-1-1-1 0 0,0 1 0 0 0,0 0 1 0 0,1 0-1 0 0,-1 0 0 0 0,0 0 0 0 0,1 0 1 0 0,-1 0-1 0 0,0 0 0 0 0,1 0 1 0 0,-1 0-1 0 0,0 0 0 0 0,1 0 0 0 0,-1 0 1 0 0,0 0-1 0 0,1 0 0 0 0,-1 0 1 0 0,0 0-1 0 0,0 0 0 0 0,1 0 1 0 0,-1 0-1 0 0,0 0 0 0 0,1 0 0 0 0,-1 1 1 0 0,0-1-1 0 0,0 0 0 0 0,1 0 1 0 0,-1 0-1 0 0,0 1 0 0 0,0-1 0 0 0,1 0 1 0 0,-1 0-1 0 0,0 0 0 0 0,0 1 1 0 0,0-1-1 0 0,1 0 0 0 0,-1 1 0 0 0,0-1 1 0 0,0 0-1 0 0,0 0 0 0 0,0 1 1 0 0,0-1-1 0 0,0 0 0 0 0,0 1 1 0 0,0-1-1 0 0,1 0 0 0 0,-1 1 0 0 0,0-1 1 0 0,0 0-1 0 0,0 1 0 0 0,-1-1 1 0 0,1 0-1 0 0,0 0 0 0 0,0 1 0 0 0,1 5 18 0 0,-1 0 0 0 0,0-1 0 0 0,-2 10 0 0 0,0 7 165 0 0,2-17-155 0 0,0 0-1 0 0,-1-1 1 0 0,0 1-1 0 0,0-1 1 0 0,0 0 0 0 0,-1 1-1 0 0,-2 3 1 0 0,-4 19-24 0 0,1-16-3 0 0,6-10-2 0 0,0 0 0 0 0,0 1 0 0 0,0-1 0 0 0,0 0 0 0 0,0 0 0 0 0,1 0 0 0 0,-1 1 0 0 0,0-1 0 0 0,1 0 0 0 0,-1 1 0 0 0,1-1 0 0 0,0 1 0 0 0,-1-1 0 0 0,1 0 0 0 0,0 1 0 0 0,0-1 0 0 0,0 3 0 0 0,0-3-84 0 0,2-4-128 0 0,0 0 194 0 0,0 0 0 0 0,0-1 0 0 0,2-5-1 0 0,2-3 20 0 0,-5 10 0 0 0,0 1 0 0 0,0 0 0 0 0,0 0 0 0 0,-1-1 0 0 0,1 1 0 0 0,-1 0 0 0 0,1-1 0 0 0,-1 1 0 0 0,1-1 0 0 0,-1 1 0 0 0,0-1 0 0 0,1-1 0 0 0,-1 3 0 0 0,0 0 0 0 0,0 0 0 0 0,-1-1 0 0 0,1 1 0 0 0,0 0 0 0 0,0 0-1 0 0,0-1 1 0 0,0 1 0 0 0,0 0 0 0 0,0 0 0 0 0,0 0 0 0 0,0-1-1 0 0,1 1 1 0 0,-1 0 0 0 0,0 0 0 0 0,0 0 0 0 0,0-1 0 0 0,0 1 0 0 0,0 0-1 0 0,0 0 1 0 0,0 0 0 0 0,0-1 0 0 0,1 1 0 0 0,-1 0 0 0 0,0 0-1 0 0,0 0 1 0 0,0 0 0 0 0,0-1 0 0 0,0 1 0 0 0,1 0 0 0 0,-1 0 0 0 0,0 0-1 0 0,1 0 1 0 0,-1-1 5 0 0,1 1-1 0 0,0-1 0 0 0,-1 1 1 0 0,1-1-1 0 0,0 1 0 0 0,-1-1 1 0 0,1 1-1 0 0,-1-1 0 0 0,1 0 0 0 0,0 1 1 0 0,-1-1-1 0 0,0 0 0 0 0,1 1 1 0 0,-1-1-1 0 0,1-1 0 0 0,0 1 334 0 0,1 2 136 0 0,-1-1-455 0 0,0 1-1 0 0,1-1 0 0 0,-1 1 0 0 0,0 0 0 0 0,0-1 1 0 0,0 1-1 0 0,1 0 0 0 0,-1 0 0 0 0,0 0 0 0 0,0 0 1 0 0,0 0-1 0 0,-1 0 0 0 0,1 0 0 0 0,0 0 0 0 0,0 0 1 0 0,-1 1-1 0 0,1-1 0 0 0,0 0 0 0 0,-1 0 0 0 0,1 1 1 0 0,-1-1-1 0 0,1 3 0 0 0,2 23-2441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1:28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3224 0 0,'0'0'7868'0'0,"0"0"-7722"0"0,0 0 0 0 0,0-1 0 0 0,0 1-1 0 0,1 0 1 0 0,-1 0 0 0 0,0-1 0 0 0,0 1 0 0 0,0 0 0 0 0,0 0 0 0 0,0-1 0 0 0,0 1 0 0 0,0 0 0 0 0,0 0 0 0 0,0-1 0 0 0,1 1 0 0 0,-1 0 0 0 0,0 0 0 0 0,0-1 0 0 0,0 1 0 0 0,0 0 0 0 0,1 0 0 0 0,-1 0 0 0 0,0 0 0 0 0,0-1-1 0 0,1 1 1 0 0,-1 0 0 0 0,0 0 0 0 0,0 0 0 0 0,1 0 0 0 0,-1 0 0 0 0,0-1 0 0 0,1 2-144 0 0,0 0 0 0 0,0-1 0 0 0,0 1 0 0 0,0 0 0 0 0,0 0 0 0 0,0-1 0 0 0,0 1 0 0 0,-1 0 0 0 0,1 0 0 0 0,0 0 0 0 0,-1 0 0 0 0,1 0 0 0 0,0 0-1 0 0,-1 0 1 0 0,1 0 0 0 0,-1 0 0 0 0,0 0 0 0 0,1 2 0 0 0,3 7 189 0 0,-2-9-161 0 0,8 19 103 0 0,-9-18-160 0 0,0 1 0 0 0,0-1 0 0 0,0 1 0 0 0,0 0 0 0 0,0-1 0 0 0,-1 1 0 0 0,1 0 0 0 0,-1 3 0 0 0,6 13 856 0 0,-4-27-381 0 0,-1 5-360 0 0,1 0 1 0 0,-1-1 0 0 0,0 1-1 0 0,0-1 1 0 0,-1 1-1 0 0,1-1 1 0 0,-1-6-1 0 0,0 5 8 0 0,0 8 155 0 0,-5 22-126 0 0,1-13-125 0 0,4-2 16 0 0,0-8 134 0 0,0-3-289 0 0,0-1 0 0 0,1 1 0 0 0,-1-1 0 0 0,1 1 0 0 0,-1-1 0 0 0,1 1 0 0 0,-1-1 0 0 0,1 1 0 0 0,0 0 0 0 0,0-1 0 0 0,1-1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1:2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5528 0 0,'-8'5'12241'0'0,"6"3"-11687"0"0,1 0 0 0 0,-1-1 0 0 0,-5 12 0 0 0,5-12-492 0 0,-6 22-62 0 0,5-18 44 0 0,-1 1 1 0 0,-8 19 0 0 0,7-5-6 0 0,5-21-87 0 0,2-25 19 0 0,0 11 56 0 0,1 1 0 0 0,-1 0 0 0 0,7-14 0 0 0,-4 11-36 0 0,13-17 126 0 0,-14 21-47 0 0,-3 6 388 0 0,-2-1-242 0 0,0-1 75 0 0,-2 9-302 0 0,-5 13-762 0 0,1 1 0 0 0,-8 33-1 0 0,14-41-6105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1:50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15226 1376 0 0,'-1'-1'107'0'0,"0"1"-87"0"0,1 0 1 0 0,0 0 0 0 0,-1-1-1 0 0,1 1 1 0 0,0 0 0 0 0,-1 0-1 0 0,1-1 1 0 0,0 1 0 0 0,-1 0-1 0 0,1 0 1 0 0,0-1 0 0 0,0 1-1 0 0,0 0 1 0 0,-1-1 0 0 0,1 1-1 0 0,0 0 1 0 0,0-1 0 0 0,0 1-1 0 0,0-1 1 0 0,0 1 0 0 0,0 0-1 0 0,-1-1 1 0 0,1 1 0 0 0,0 0-1 0 0,0-1 1 0 0,0 1 0 0 0,0-1-1 0 0,0 1 1 0 0,0 0 0 0 0,1-1-1 0 0,-1 1 1 0 0,0-1 0 0 0,0 1-1 0 0,0 0 1 0 0,0-1 0 0 0,0 1-1 0 0,0 0 1 0 0,1-1 0 0 0,-1 1-1 0 0,0 0 1 0 0,0-1 0 0 0,1 1-1 0 0,-1-1 1 0 0,2-3 624 0 0,-1-1 0 0 0,0 0 0 0 0,0 0 0 0 0,0 0 0 0 0,-1 0 0 0 0,0 0 0 0 0,-1-9 0 0 0,1 8-176 0 0,0 1 0 0 0,0-1 1 0 0,0 0-1 0 0,1 1 0 0 0,1-8 1 0 0,-2 12-396 0 0,0 0 0 0 0,1 0 0 0 0,-1-1 0 0 0,0 1 0 0 0,0 0 0 0 0,0 0 0 0 0,0 0 0 0 0,-1 0 1 0 0,1 0-1 0 0,0 0 0 0 0,0 0 0 0 0,-1 0 0 0 0,1-1 0 0 0,-1 1-13 0 0,1-1 0 0 0,-1 1 1 0 0,1 0-1 0 0,0 0 0 0 0,0-1 0 0 0,0 1 0 0 0,-1 0 1 0 0,1-1-1 0 0,0 1 0 0 0,1-2 0 0 0,0-3 154 0 0,-1 0-1 0 0,1 0 1 0 0,-1 0-1 0 0,0-1 1 0 0,-1 1-1 0 0,1 0 1 0 0,-1 0 0 0 0,0 0-1 0 0,-3-6 1 0 0,3 3-55 0 0,0 1 0 0 0,0-1 0 0 0,1 0 1 0 0,0 0-1 0 0,2-16 0 0 0,0 13 18 0 0,-1 0 0 0 0,-1-1 0 0 0,-2-17 0 0 0,-2-19 511 0 0,3-87 0 0 0,2 69-373 0 0,4-50-4 0 0,-3 97-268 0 0,5-25 0 0 0,0 0-44 0 0,28-194 224 0 0,-22 134-224 0 0,22-127 71 0 0,-21 136-67 0 0,23-200 533 0 0,-22 168-141 0 0,3 28-100 0 0,0 1-112 0 0,44-297-40 0 0,-41 291 52 0 0,9-68-24 0 0,-24 134-87 0 0,11-39-1 0 0,1-5 3 0 0,13-65 68 0 0,-19 89-104 0 0,6-48-49 0 0,24-158 39 0 0,-19 148 110 0 0,-8 34 8 0 0,10-64 278 0 0,0 21-184 0 0,-5 29-126 0 0,4-5-24 0 0,-4 24-83 0 0,6-7 33 0 0,-13 46-17 0 0,-10 29-4 0 0,1 0-1 0 0,-1 0 0 0 0,-1 0 0 0 0,2-13 0 0 0,3-23 78 0 0,14-54 0 0 0,1 1-7 0 0,28-104-38 0 0,-10 71 0 0 0,-32 98-50 0 0,7-22 63 0 0,-13 47-29 0 0,0-1 0 0 0,2-15 0 0 0,1-9 59 0 0,19-90 70 0 0,-5 20-56 0 0,1-12-70 0 0,-13 69-38 0 0,11-59 187 0 0,4-22 76 0 0,-6 37-201 0 0,-8 42-212 0 0,20-71 1 0 0,-1 26 426 0 0,-13 32-337 0 0,-11 44 29 0 0,2 0-1 0 0,8-25 1 0 0,-10 34 111 0 0,-1 0 0 0 0,0 1 0 0 0,0-1 1 0 0,0-13-1 0 0,5-19 21 0 0,-5 32-109 0 0,21-71 0 0 0,-22 75-5 0 0,0 0 0 0 0,0 1 0 0 0,0-1 0 0 0,0 0 0 0 0,-1-5 0 0 0,0 6 0 0 0,0-1 0 0 0,1 0 0 0 0,0 0 0 0 0,-1 0 0 0 0,4-7 0 0 0,-2 3 21 0 0,0 1 0 0 0,0 0 0 0 0,-1-1 0 0 0,1-13 0 0 0,-1 10 12 0 0,0 1-1 0 0,4-15 1 0 0,4-40 127 0 0,-1 23-71 0 0,-3 7 3 0 0,-1 19-63 0 0,22-87 22 0 0,-13 49-51 0 0,-10 45 7 0 0,0 0 0 0 0,-2 0 0 0 0,1 0 0 0 0,0-12 0 0 0,-2 12 0 0 0,1-1 1 0 0,1 1-1 0 0,3-12 0 0 0,-3 14-7 0 0,-1-1 0 0 0,0 1 0 0 0,0-1 0 0 0,0 1 0 0 0,-1 0 0 0 0,-1-10 0 0 0,0 11 0 0 0,1 0 0 0 0,-1-1 0 0 0,2 1 0 0 0,-1 0 0 0 0,1 0 0 0 0,0-1 0 0 0,1 1 0 0 0,2-8 0 0 0,-2 9 4 0 0,0 0-1 0 0,-1 1 1 0 0,0-1-1 0 0,0 0 1 0 0,0-11-1 0 0,-1 10 5 0 0,1 0 0 0 0,0 0 0 0 0,3-12 1 0 0,9-40 55 0 0,-12 54-57 0 0,0-1 1 0 0,0 1 0 0 0,-1-1 0 0 0,1 1 0 0 0,-1-1 0 0 0,-1 1 0 0 0,1 0-1 0 0,-3-9 1 0 0,3 11-3 0 0,0 1 1 0 0,0-1-1 0 0,0 1 0 0 0,1-1 0 0 0,-1 0 0 0 0,0 1 0 0 0,1-1 1 0 0,0 1-1 0 0,0-3 0 0 0,0 2-1 0 0,0 1-1 0 0,0-1 1 0 0,-1 1-1 0 0,1-1 1 0 0,-1 0-1 0 0,1 1 1 0 0,-1-1 0 0 0,0-4-1 0 0,-1-2 3 0 0,1-1 0 0 0,1 1 0 0 0,0 0 0 0 0,0-1 0 0 0,1 1 0 0 0,0 0 0 0 0,4-11 0 0 0,4-24 10 0 0,2 6-16 0 0,-9 30 0 0 0,0-1 0 0 0,0 0 0 0 0,1-8 0 0 0,0 2 0 0 0,-4 14 0 0 0,1-1 0 0 0,-1 1 0 0 0,1-1 0 0 0,-1 1 0 0 0,1-1 0 0 0,-1 0 0 0 0,0 1 0 0 0,0-1 0 0 0,0 0 0 0 0,0 1 0 0 0,0-1 0 0 0,0 1 0 0 0,0-1 0 0 0,0 0 0 0 0,-1 1 0 0 0,0-3 0 0 0,1 3 0 0 0,-1-1 0 0 0,0 0 0 0 0,1 1 0 0 0,-1-1 0 0 0,1 0 0 0 0,0 0 0 0 0,-1 0 0 0 0,1 1 0 0 0,0-1 0 0 0,0 0 0 0 0,0 0 0 0 0,0 0 0 0 0,1 1 0 0 0,-1-1 0 0 0,0 0 0 0 0,1 0 0 0 0,-1 1 0 0 0,2-4 0 0 0,-1 2 0 0 0,0 0 0 0 0,0-1 0 0 0,0 0 0 0 0,-1 1 0 0 0,1-6 0 0 0,-1 6 0 0 0,1 0 0 0 0,-1 0 0 0 0,1 0 0 0 0,0 0 0 0 0,0 0 0 0 0,1-3 0 0 0,-1 3 1 0 0,0 1 0 0 0,0 0 0 0 0,0-1 0 0 0,0 1 0 0 0,-1-1 0 0 0,1 1 0 0 0,-1-1 0 0 0,0 1 0 0 0,0-1 0 0 0,0-3 0 0 0,-1-2 11 0 0,0 6-9 0 0,1 0-1 0 0,-1 0 1 0 0,1 0 0 0 0,0 0 0 0 0,0 0-1 0 0,0 0 1 0 0,0-1 0 0 0,0 1 0 0 0,0 0-1 0 0,1 0 1 0 0,-1 0 0 0 0,1 0 0 0 0,-1 0-1 0 0,3-4 1 0 0,-2 4-3 0 0,0-1 0 0 0,0 1 0 0 0,0 0 0 0 0,0-1 0 0 0,0 1 0 0 0,0-1 0 0 0,0 1 0 0 0,-1-1 0 0 0,0 1 0 0 0,1-1 0 0 0,-1 0 0 0 0,0 1 0 0 0,0-1 0 0 0,0 0 0 0 0,-2-4 0 0 0,2 2 0 0 0,-1 1 0 0 0,0 0 0 0 0,1 0 0 0 0,0-1 0 0 0,0-5 0 0 0,-2-18 0 0 0,2 27 4 0 0,0-1-1 0 0,-1 1 1 0 0,1-1-1 0 0,0 1 1 0 0,0-1-1 0 0,0 0 1 0 0,1 1-1 0 0,-1-1 1 0 0,0 1-1 0 0,0-1 1 0 0,1 1-1 0 0,-1-1 1 0 0,1 1-1 0 0,1-3 1 0 0,2-6 7 0 0,-4 9-11 0 0,0 0 0 0 0,0 0 0 0 0,0 0 0 0 0,1 0 0 0 0,-1 0 0 0 0,0 0 0 0 0,-1 0 0 0 0,1 0 0 0 0,0 0 0 0 0,0 0 0 0 0,0 0 0 0 0,0 0 0 0 0,-1-1 0 0 0,0 1 0 0 0,1 0 0 0 0,0 0 0 0 0,-1 0 0 0 0,1 0 0 0 0,0 0 0 0 0,0 0 0 0 0,0 0 0 0 0,0 0 0 0 0,0 0 0 0 0,0 0 0 0 0,0 0 0 0 0,0 0 0 0 0,0 0 0 0 0,1-2 0 0 0,24-51 64 0 0,-17 34-48 0 0,-4 11 0 0 0,-1-1 0 0 0,3-13 0 0 0,0 2-16 0 0,-4 17 0 0 0,-1 0 0 0 0,0 0 0 0 0,0 0 0 0 0,0 0 0 0 0,0 0 0 0 0,0-6 0 0 0,-1 5 0 0 0,1 0 0 0 0,-1 0 0 0 0,1 0 0 0 0,2-7 0 0 0,1-3 0 0 0,-5-3 0 0 0,0 17 0 0 0,1 0 0 0 0,0-1 0 0 0,0 1 0 0 0,-1 0 0 0 0,1-1 0 0 0,0 1 0 0 0,0 0 0 0 0,0-1 0 0 0,1 1 0 0 0,-1 0 0 0 0,0-1 0 0 0,0 1 0 0 0,1 0 0 0 0,-1-1 0 0 0,1 1 0 0 0,0-2 0 0 0,0 1 0 0 0,-1 1 0 0 0,1-1 0 0 0,0 0 0 0 0,-1 1 0 0 0,0-1 0 0 0,1 0 0 0 0,-1 0 0 0 0,0 1 0 0 0,0-1 0 0 0,0-2 0 0 0,0 2 0 0 0,0 0 0 0 0,0 0 0 0 0,0 0 0 0 0,0 0 0 0 0,1 0 0 0 0,-1 1 0 0 0,1-1 0 0 0,1-4 0 0 0,24-57 0 0 0,-22 51 0 0 0,0 3 0 0 0,-1 0 0 0 0,0 0 0 0 0,-1 0 0 0 0,0-1 0 0 0,0 1 0 0 0,0-13 0 0 0,6-17 0 0 0,-8 34-3 0 0,0 3 9 0 0,0-1 0 0 0,0 1 0 0 0,0-1 0 0 0,1 1 0 0 0,-1 0 1 0 0,0-1-1 0 0,1 1 0 0 0,-1 0 0 0 0,1 0 0 0 0,1-3 0 0 0,0 1-6 0 0,-1 0 0 0 0,0 0 0 0 0,0 0 0 0 0,1-8 0 0 0,4-13 0 0 0,-1 7 0 0 0,-5 15 0 0 0,0 1 0 0 0,1 0 0 0 0,-1 0 0 0 0,1-1 0 0 0,0 1 0 0 0,-1 0 0 0 0,1 0 0 0 0,0 0 0 0 0,0 0 0 0 0,2-3 0 0 0,0 2 7 0 0,-1 0-1 0 0,1-1 0 0 0,-1 1 1 0 0,0-1-1 0 0,0 0 1 0 0,0 1-1 0 0,-1-1 0 0 0,1 0 1 0 0,0-5-1 0 0,3-9-6 0 0,-4 15 0 0 0,0 0 0 0 0,0 0 0 0 0,0 0 0 0 0,0 0 0 0 0,-1 0 0 0 0,0 0 0 0 0,1-1 0 0 0,-1 1 0 0 0,0 0 0 0 0,-1-6 0 0 0,1 8 0 0 0,-1-1 0 0 0,1 1 0 0 0,0-1 0 0 0,0 1 0 0 0,0-1 0 0 0,0 1 0 0 0,1 0 0 0 0,-1-1 0 0 0,0 1 0 0 0,0-1 0 0 0,1 0 0 0 0,2-12 0 0 0,-3 9 4 0 0,0 1 3 0 0,0 0 1 0 0,0 1-1 0 0,0-1 1 0 0,0 0-1 0 0,1 1 1 0 0,0-1 0 0 0,1-5-1 0 0,3-5-7 0 0,0-1 0 0 0,2-15 0 0 0,-1 4 0 0 0,-3 3 21 0 0,-3 18-15 0 0,1 0 0 0 0,0 0 0 0 0,0 0 1 0 0,0 0-1 0 0,0 1 0 0 0,3-6 0 0 0,-2 5 1 0 0,0 0 0 0 0,-1 0-1 0 0,0 0 1 0 0,0-1 0 0 0,0 1-1 0 0,0 0 1 0 0,-1-6 0 0 0,0-17 63 0 0,13-30 6 0 0,-6 29-67 0 0,-3 15 2 0 0,-1-1 0 0 0,0 0 0 0 0,-1 0 0 0 0,1-18 0 0 0,-4 22-11 0 0,1 5 0 0 0,0-1 0 0 0,0 1 0 0 0,1 0 0 0 0,0 0 0 0 0,0-1 0 0 0,0 1 0 0 0,1 0 0 0 0,0 0 0 0 0,4-8 0 0 0,2-1 0 0 0,-7 14 0 0 0,0-1 0 0 0,0 0 0 0 0,0 0 0 0 0,0 0 0 0 0,0 0 0 0 0,0 0 0 0 0,-1 0 0 0 0,1 0 0 0 0,-1 0 0 0 0,1 0 0 0 0,-1-2 0 0 0,1 1 0 0 0,-1 0 0 0 0,0 0 0 0 0,1 1 0 0 0,0-1 0 0 0,0 0 0 0 0,2-4 0 0 0,-2 4 0 0 0,0 1 0 0 0,0-1 0 0 0,0 0 0 0 0,0 0 0 0 0,-1 0 0 0 0,1 0 0 0 0,-1-3 0 0 0,10-45 0 0 0,-10 49 0 0 0,1-1 0 0 0,-1 1 0 0 0,1-1 0 0 0,-1 0 0 0 0,1 1 0 0 0,0 0 0 0 0,0-1 0 0 0,0 1 0 0 0,1-1 0 0 0,-1 1 0 0 0,0 0 0 0 0,4-4 0 0 0,-3 3 0 0 0,0 0 0 0 0,0 0 0 0 0,0 0 0 0 0,0 0 0 0 0,-1-1 0 0 0,3-5 0 0 0,2-7 0 0 0,-5 14 0 0 0,1 0 0 0 0,-1 0 0 0 0,-1-1 0 0 0,1 1 0 0 0,0-1 0 0 0,0 1 0 0 0,-1 0 0 0 0,0-1 0 0 0,1-2 0 0 0,3-16 0 0 0,-3 18 0 0 0,-1 0 0 0 0,1-1 0 0 0,0 1 0 0 0,-1 0 0 0 0,0 0 0 0 0,0 0 0 0 0,0-5 0 0 0,0 6 4 0 0,-1 0 0 0 0,1 0-1 0 0,0 1 1 0 0,0-1 0 0 0,0 0 0 0 0,0 1 0 0 0,0-1-1 0 0,1 0 1 0 0,-1 0 0 0 0,0 1 0 0 0,1-1-1 0 0,0 0 1 0 0,-1 1 0 0 0,1-1 0 0 0,0 1-1 0 0,1-3 1 0 0,-2 3-4 0 0,1-1 0 0 0,-1 1 0 0 0,1-1 0 0 0,-1 1 0 0 0,0 0 0 0 0,0-1 0 0 0,0 1 0 0 0,0-1 0 0 0,0-2 0 0 0,2-13 0 0 0,2-2 0 0 0,-4 17 0 0 0,0 0 0 0 0,0 1 0 0 0,0-1 0 0 0,0 0 0 0 0,1 0 0 0 0,-1 1 0 0 0,0-1 0 0 0,1 0 0 0 0,0 1 0 0 0,-1-1 0 0 0,2-2 0 0 0,-1 3 0 0 0,0 0 0 0 0,1-1 0 0 0,-1 0 0 0 0,0 0 0 0 0,0 0 0 0 0,0 0 0 0 0,0 0 0 0 0,0 0 0 0 0,0 0 0 0 0,-1-1 0 0 0,1 1 0 0 0,0-4 0 0 0,-1 4 0 0 0,0 1 0 0 0,0-1 0 0 0,0 0 0 0 0,1 1 0 0 0,-1-1 0 0 0,1 1 0 0 0,-1-1 0 0 0,1 1 0 0 0,0-1 0 0 0,0-1 0 0 0,0 2 0 0 0,0 0 0 0 0,-1 0 0 0 0,1 0 0 0 0,-1 0 0 0 0,1 0 0 0 0,-1-1 0 0 0,0 1 0 0 0,1 0 0 0 0,-1-1 0 0 0,0 1 0 0 0,0 0 0 0 0,0 0 0 0 0,0-1 0 0 0,0-1 0 0 0,0 1 0 0 0,0 0 0 0 0,0 0 0 0 0,0 0 0 0 0,0 1 0 0 0,0-1 0 0 0,1 0 0 0 0,-1 0 0 0 0,1 0 0 0 0,-1 1 0 0 0,1-1 0 0 0,-1 0 0 0 0,1 0 0 0 0,2-2 0 0 0,-2 3 0 0 0,-1-1 0 0 0,1 1 0 0 0,0-1 0 0 0,0 1 0 0 0,-1-1 0 0 0,1 0 0 0 0,-1 1 0 0 0,1-1 0 0 0,-1 0 0 0 0,0 1 0 0 0,0-1 0 0 0,0 0 0 0 0,0 1 0 0 0,0-1 0 0 0,0-2 0 0 0,0 2 1 0 0,0 0 1 0 0,-1 0-1 0 0,1 0 0 0 0,1 0 0 0 0,-1 0 0 0 0,0-1 1 0 0,0 1-1 0 0,1 0 0 0 0,0 0 0 0 0,0-3 1 0 0,3-14 59 0 0,-3 17-56 0 0,-1 0 1 0 0,0 0 0 0 0,1 0-1 0 0,-1 0 1 0 0,1 0-1 0 0,-1 0 1 0 0,1 0-1 0 0,0 0 1 0 0,1-2-1 0 0,5-13-7 0 0,4-11 6 0 0,-9 23-15 0 0,0 0-1 0 0,0 0 1 0 0,0 0-1 0 0,2-8 1 0 0,1-5-2 0 0,-3 15 13 0 0,-1 0 0 0 0,0 0 1 0 0,0 0-1 0 0,-1 0 1 0 0,1 0-1 0 0,0-6 0 0 0,-1 6 0 0 0,1 0 0 0 0,-1 0 0 0 0,1 0 0 0 0,0 0 0 0 0,0 0 0 0 0,0 0 0 0 0,0 0 0 0 0,2-4 0 0 0,-1 3 0 0 0,0 1 0 0 0,-1-1 0 0 0,0 0 0 0 0,1 0 0 0 0,-1-4 0 0 0,0 5 6 0 0,0-1 0 0 0,0 1 0 0 0,1 0-1 0 0,-1 0 1 0 0,3-6 0 0 0,6-14 23 0 0,10-20-93 0 0,-12 31 64 0 0,-7 11 0 0 0,-1 0 0 0 0,1 1 0 0 0,0-1 0 0 0,0 0 0 0 0,-1 0 0 0 0,1 0 0 0 0,-1 0 0 0 0,1 0 0 0 0,-1 0 0 0 0,1 0 0 0 0,-1 0 0 0 0,1 0 0 0 0,-1 0 0 0 0,0 0 0 0 0,0 0 0 0 0,0 0 0 0 0,1-2 0 0 0,2-12 0 0 0,-2 14 0 0 0,-1-1 0 0 0,1 1 0 0 0,-1 0 0 0 0,1 0 0 0 0,-1-1 0 0 0,0 1 0 0 0,1 0 0 0 0,-1-1 0 0 0,0 1 0 0 0,0 0 0 0 0,0-1 0 0 0,0 1 0 0 0,0 0 0 0 0,0 0 0 0 0,-1-1 0 0 0,1 1 0 0 0,0 0 0 0 0,-2-3 0 0 0,2 3 0 0 0,-1 1 0 0 0,1-1 0 0 0,0 0 0 0 0,0 0 0 0 0,-1 0 0 0 0,1 0 0 0 0,0 0 0 0 0,0 0 0 0 0,0 0 0 0 0,0 0 0 0 0,0 1 0 0 0,0-1 0 0 0,0 0 0 0 0,0 0 0 0 0,0 0 0 0 0,0 0 0 0 0,0 0 0 0 0,1 0 0 0 0,-1 0 0 0 0,0 1 0 0 0,1-1 0 0 0,-1 0 0 0 0,2-1 0 0 0,-2 1 0 0 0,1 0 0 0 0,-1 0 0 0 0,0 0 0 0 0,1 0 0 0 0,-1 0 0 0 0,1 1 0 0 0,-1-1 0 0 0,0 0 0 0 0,0 0 0 0 0,0 0 0 0 0,0 0 0 0 0,0 0 0 0 0,0 0 0 0 0,0 0 0 0 0,0 0 0 0 0,0 0 0 0 0,0 0 0 0 0,0 0 0 0 0,0 0 0 0 0,-1-1 0 0 0,1 1 0 0 0,0 0 0 0 0,-1 0 0 0 0,1 0 0 0 0,0 0 0 0 0,0 1 0 0 0,0-1 0 0 0,0 0 0 0 0,0 0 0 0 0,0 0 0 0 0,0 0 0 0 0,0 0 0 0 0,1 0 0 0 0,-1 0 0 0 0,0 0 0 0 0,0 0 0 0 0,1 0 0 0 0,-1 0 0 0 0,1 0 0 0 0,-1 1 0 0 0,1-1 0 0 0,-1 0 0 0 0,1 0 0 0 0,-1 0 0 0 0,1 1 0 0 0,0-1 0 0 0,0 0 0 0 0,9-14 0 0 0,-9 11 0 0 0,1 0 0 0 0,0 0 0 0 0,0 0 0 0 0,0 0 0 0 0,1 1 0 0 0,3-5 0 0 0,-4 5 0 0 0,1 0 0 0 0,-1 0 0 0 0,0 0 0 0 0,0-1 0 0 0,0 1 0 0 0,-1-1 0 0 0,1 1 0 0 0,1-7 0 0 0,4-7 0 0 0,-6 15 0 0 0,0 1 0 0 0,0-1 0 0 0,0 0 0 0 0,0 1 0 0 0,0-1 0 0 0,0 0 0 0 0,-1 1 0 0 0,1-1 0 0 0,-1 0 0 0 0,0 0 0 0 0,1 0 0 0 0,-1 1 0 0 0,0-1 0 0 0,0 0 0 0 0,0 0 0 0 0,0-2 0 0 0,-4-2 0 0 0,4 5 0 0 0,0 1 0 0 0,-1-1 0 0 0,1 1 0 0 0,-1-1 0 0 0,1 0 0 0 0,0 0 0 0 0,-1 1 0 0 0,1-1 0 0 0,0 0 0 0 0,0 1 0 0 0,0-1 0 0 0,-1 0 0 0 0,1 0 0 0 0,0 0 0 0 0,0 1 0 0 0,0-1 0 0 0,0 0 0 0 0,0 0 0 0 0,1 1 0 0 0,-1-1 0 0 0,0 0 0 0 0,0 0 0 0 0,0 1 0 0 0,1-1 0 0 0,-1 0 0 0 0,0 1 0 0 0,1-1 0 0 0,-1 0 0 0 0,1-1 0 0 0,0 0 0 0 0,0 0 0 0 0,0 0 0 0 0,0 0 0 0 0,-1 0 0 0 0,1 0 0 0 0,-1 0 0 0 0,0 0 0 0 0,1-1 0 0 0,-1 1 0 0 0,-1-3 0 0 0,1 3 0 0 0,0 0 0 0 0,0 0 0 0 0,0 1 0 0 0,0-1 0 0 0,1 0 0 0 0,-1 1 0 0 0,0-1 0 0 0,1 0 0 0 0,-1 1 0 0 0,1-1 0 0 0,-1 0 0 0 0,1 1 0 0 0,0-1 0 0 0,0 1 0 0 0,1-2 0 0 0,2-3 0 0 0,-1 1 0 0 0,1-1 0 0 0,-1 0 0 0 0,0 0 0 0 0,-1 0 0 0 0,1 0 0 0 0,2-12 0 0 0,-1 7 0 0 0,-3 10 0 0 0,-1 0 0 0 0,1-1 0 0 0,-1 1 0 0 0,1 0 0 0 0,-1-1 0 0 0,0 1 0 0 0,0-1 0 0 0,1 1 0 0 0,-1 0 0 0 0,0-1 0 0 0,0 1 0 0 0,0-1 0 0 0,0 1 0 0 0,-1 0 0 0 0,1-1 0 0 0,0 1 0 0 0,-1 0 0 0 0,1-1 0 0 0,-1 0 0 0 0,1 1 0 0 0,0 1 0 0 0,0-1 0 0 0,-1 1 0 0 0,1-1 0 0 0,0 1 0 0 0,0-1 0 0 0,0 1 0 0 0,0 0 0 0 0,1-1 0 0 0,-1 1 0 0 0,0-1 0 0 0,0 1 0 0 0,0-1 0 0 0,0 1 0 0 0,0 0 0 0 0,0-1 0 0 0,1 1 0 0 0,-1-1 0 0 0,0 1 0 0 0,0 0 0 0 0,1-1 0 0 0,-1 0 0 0 0,4-8 0 0 0,-5-3 7 0 0,1 10-2 0 0,0-1 1 0 0,0 0-1 0 0,-1 1 0 0 0,2-1 0 0 0,-1 0 0 0 0,0 1 0 0 0,0-1 0 0 0,2-5 1 0 0,-1 7-6 0 0,-1 1 0 0 0,1-1 1 0 0,-1 0-1 0 0,0 0 0 0 0,1 0 1 0 0,-1 1-1 0 0,0-1 1 0 0,0 0-1 0 0,0 0 0 0 0,0 0 1 0 0,0 1-1 0 0,0-1 0 0 0,0 0 1 0 0,0 0-1 0 0,0 0 1 0 0,0 0-1 0 0,0 1 0 0 0,0-1 1 0 0,0 0-1 0 0,-1 0 0 0 0,1 0 1 0 0,0 1-1 0 0,-1-1 1 0 0,1 0-1 0 0,-1-1 0 0 0,-1-1 1 0 0,2 2-1 0 0,0 1 0 0 0,0-1 0 0 0,0 0 0 0 0,0 1 0 0 0,0-1 0 0 0,0 0 0 0 0,0 1 0 0 0,0-1 0 0 0,0 0 0 0 0,0 1 0 0 0,1-1 0 0 0,-1 0 0 0 0,0 1 0 0 0,0-1 0 0 0,1 0 0 0 0,-1 1 0 0 0,0-1 0 0 0,1 1 0 0 0,-1-1 0 0 0,1 0 0 0 0,-1 1 0 0 0,0-1 0 0 0,1 1 0 0 0,0-1 0 0 0,-1 1 0 0 0,1 0 0 0 0,-1-1 0 0 0,1 1 0 0 0,0-1 0 0 0,0 0 0 0 0,0 1 0 0 0,-1-1 0 0 0,1 0 0 0 0,0 1 0 0 0,-1-1 0 0 0,1 0 0 0 0,-1 0 0 0 0,1 1 0 0 0,-1-1 0 0 0,1 0 0 0 0,-1 0 0 0 0,0 0 0 0 0,1 0 0 0 0,-1-1 0 0 0,-2-4 0 0 0,2 5 0 0 0,-1 1 0 0 0,1-1 0 0 0,0 1 0 0 0,-1-1 0 0 0,1 1 0 0 0,0-1 0 0 0,0 0 0 0 0,0 1 0 0 0,0-1 0 0 0,-1 0 0 0 0,1 1 0 0 0,0-1 0 0 0,0 1 0 0 0,0-1 0 0 0,0 0 0 0 0,0 1 0 0 0,1-1 0 0 0,-1 0 0 0 0,0 1 0 0 0,0-2 0 0 0,7-9 0 0 0,-6 8 0 0 0,1 1 0 0 0,-1-1 0 0 0,0 1 0 0 0,1-1 0 0 0,-1 1 0 0 0,0-1 0 0 0,0-3 0 0 0,5-9 0 0 0,-6 14 0 0 0,1 0 0 0 0,0 0 0 0 0,-1 0 0 0 0,0 0 0 0 0,1 0 0 0 0,-1 0 0 0 0,0 0 0 0 0,1 1 0 0 0,-1-1 0 0 0,0 0 0 0 0,0 0 0 0 0,0-1 0 0 0,0 1 0 0 0,0 0 0 0 0,0 0 0 0 0,0 0 0 0 0,0 0 0 0 0,0 0 0 0 0,0 0 0 0 0,-1 0 0 0 0,1-1 0 0 0,-1 0 0 0 0,3 1 0 0 0,-1-8 0 0 0,-1 3 0 0 0,-1 5 0 0 0,1 0 0 0 0,0 1 0 0 0,0-1 0 0 0,0 0 0 0 0,0 1 0 0 0,0-1 0 0 0,0 0 0 0 0,0 1 0 0 0,0-1 0 0 0,0 0 0 0 0,1 1 0 0 0,-1-1 0 0 0,0 1 0 0 0,0-1 0 0 0,0 0 0 0 0,1 1 0 0 0,-1-1 0 0 0,0 1 0 0 0,1-1 0 0 0,14-16 0 0 0,-13 15 0 0 0,0 1 0 0 0,-1-1 0 0 0,1 0 0 0 0,-1 1 0 0 0,1-1 0 0 0,-1 0 0 0 0,0 0 0 0 0,0 0 0 0 0,0 0 0 0 0,0 0 0 0 0,0 0 0 0 0,0-1 0 0 0,0-2 0 0 0,12-24 0 0 0,-14 25 0 0 0,2-1 0 0 0,15-16 0 0 0,5 2 0 0 0,-11 8-25 0 0,-6 10 9 0 0,-1 1 4 0 0,19-20 1 0 0,-20 18 11 0 0,1 1 0 0 0,0-1 0 0 0,-1 0 0 0 0,1-1 0 0 0,-1 1 0 0 0,0 0 0 0 0,0-1 0 0 0,0 1 0 0 0,0-1 0 0 0,0 0 0 0 0,0 1 0 0 0,1-6 0 0 0,-2 5 0 0 0,10-7 0 0 0,-6 5 0 0 0,1 0 0 0 0,-5 5-1 0 0,0 0-1 0 0,0-1 1 0 0,-1 1 0 0 0,1 0-1 0 0,0-1 1 0 0,-1 1-1 0 0,1-1 1 0 0,-1 1 0 0 0,1-1-1 0 0,0 1 1 0 0,-1-1-1 0 0,1 0 1 0 0,-1 1 0 0 0,1-1-1 0 0,-1 0 1 0 0,0 1-1 0 0,1-1 1 0 0,-1 0 0 0 0,1-1-1 0 0,2-2-22 0 0,12-3 12 0 0,-5 2 12 0 0,-6 5 0 0 0,13 1 0 0 0,22-1 0 0 0,-31 0 0 0 0,25 3 0 0 0,-18 1 0 0 0,-13 2 0 0 0,-2-4 0 0 0,17 14 0 0 0,1 3 0 0 0,-15-15 0 0 0,0 0 0 0 0,0-1 0 0 0,1 1 0 0 0,-1-1 0 0 0,1 0 0 0 0,0 0 0 0 0,7 4 0 0 0,-9-6 0 0 0,0 0 0 0 0,0-1 0 0 0,-1 1 0 0 0,1 0 0 0 0,0 0 0 0 0,-1 0 0 0 0,1 1 0 0 0,-1-1 0 0 0,1 0 0 0 0,-1 1 0 0 0,2 1 0 0 0,1 1 0 0 0,1 1 11 0 0,-3-3 32 0 0,9 10-34 0 0,-6 2 46 0 0,16 18 107 0 0,-17-26-49 0 0,-3-6-111 0 0,0 1 0 0 0,-1-1 0 0 0,1 1 0 0 0,0 0 0 0 0,0-1 0 0 0,-1 1 0 0 0,1 0 0 0 0,-1-1 0 0 0,1 1 0 0 0,0 0 0 0 0,-1 0-1 0 0,0 0 1 0 0,1-1 0 0 0,-1 1 0 0 0,1 1 0 0 0,-1-1-2 0 0,2 1 12 0 0,-1 1 0 0 0,1 0 0 0 0,0 0 0 0 0,0-1 0 0 0,0 1 0 0 0,3 2 0 0 0,0 7 38 0 0,-4-8-40 0 0,1-1 8 0 0,0-1-1 0 0,0 1 1 0 0,0-1-1 0 0,1 0 0 0 0,-1 0 1 0 0,0 0-1 0 0,4 3 1 0 0,-3-3 8 0 0,0 0-1 0 0,0 0 1 0 0,0 1 0 0 0,-1-1 0 0 0,1 1-1 0 0,3 4 1 0 0,-4 2 103 0 0,-2-4-111 0 0,8 8-4 0 0,-7-12-10 0 0,0 0 0 0 0,1 1 0 0 0,-1-1 0 0 0,0 1 0 0 0,0 0 0 0 0,0-1 0 0 0,-1 1 1 0 0,1 0-1 0 0,0-1 0 0 0,-1 1 0 0 0,1 0 0 0 0,-1 0 0 0 0,0-1 0 0 0,1 1 0 0 0,-1 0 0 0 0,0 0 1 0 0,0 0-1 0 0,0 0 0 0 0,0 2 0 0 0,-2-1 38 0 0,-3 7-31 0 0,7 2-11 0 0,-1-7 2 0 0,0-2 4 0 0,0 1 1 0 0,0-1-1 0 0,0 1 1 0 0,1-1-1 0 0,-1 1 1 0 0,1-1-1 0 0,4 6 1 0 0,3 1 3 0 0,0 9-8 0 0,-8-18 1 0 0,2 0 4 0 0,-3-1-4 0 0,1 1-1 0 0,-1-1 1 0 0,0 1-1 0 0,1-1 1 0 0,-1 0 0 0 0,0 1-1 0 0,0-1 1 0 0,1 1-1 0 0,-1-1 1 0 0,0 1-1 0 0,0-1 1 0 0,0 1 0 0 0,0-1-1 0 0,0 1 1 0 0,0-1-1 0 0,0 1 1 0 0,0-1-1 0 0,0 1 1 0 0,0-1 0 0 0,0 1-1 0 0,0 0 1 0 0,0 1 0 0 0,5 14 26 0 0,-3-13-16 0 0,-1-1 0 0 0,0 1 0 0 0,0 0 0 0 0,-1 0 0 0 0,1 1-1 0 0,0-1 1 0 0,-1 3 0 0 0,0-4-12 0 0,0-1 0 0 0,0 1-1 0 0,0-1 1 0 0,0 0 0 0 0,1 1 0 0 0,-1-1-1 0 0,0 1 1 0 0,1-1 0 0 0,-1 0 0 0 0,1 1-1 0 0,-1-1 1 0 0,1 0 0 0 0,-1 0 0 0 0,1 1-1 0 0,0-1 1 0 0,1 1 0 0 0,-2-1-1 0 0,1-1 0 0 0,-1 1 0 0 0,1 0 0 0 0,-1 0 0 0 0,1-1 0 0 0,-1 1 0 0 0,1 0 0 0 0,-1 0-1 0 0,0-1 1 0 0,0 1 0 0 0,1 0 0 0 0,-1 0 0 0 0,0 0 0 0 0,0 0 0 0 0,0 1 0 0 0,0 1 0 0 0,1-1-1 0 0,-1 1 1 0 0,1-1-1 0 0,-1 0 1 0 0,1 1 0 0 0,0-1-1 0 0,1 3 1 0 0,-1-2 7 0 0,1-1 0 0 0,-1 1 0 0 0,-1 0 0 0 0,1-1 0 0 0,0 1 0 0 0,-1 0 0 0 0,1 4 0 0 0,-1-5-4 0 0,1 1-1 0 0,-1-1 0 0 0,1 1 0 0 0,0-1 0 0 0,0 1 0 0 0,0-1 0 0 0,0 1 0 0 0,0-1 0 0 0,2 3 0 0 0,6 14 52 0 0,7 20-54 0 0,-12-23 11 0 0,-1-9-1 0 0,-1 1 1 0 0,0 0 0 0 0,-1 0-1 0 0,1 9 1 0 0,-2-14-6 0 0,1 1 0 0 0,-1 0 0 0 0,1 0-1 0 0,0-1 1 0 0,0 1 0 0 0,4 6 0 0 0,4 19 36 0 0,-8-27-34 0 0,-1 0-1 0 0,1 1 1 0 0,0-1 0 0 0,0 0 0 0 0,0 1 0 0 0,0-1-1 0 0,2 3 1 0 0,-2-4-7 0 0,0 1 0 0 0,0 0 0 0 0,0 0 0 0 0,0 0 0 0 0,0 0 0 0 0,-1 0 0 0 0,1 0 0 0 0,-1 0-1 0 0,1 0 1 0 0,-1 0 0 0 0,0 3 0 0 0,1 0 11 0 0,-1-1 1 0 0,1 1-1 0 0,0 0 0 0 0,3 8 0 0 0,3 13 50 0 0,-4-8-49 0 0,1 15-2 0 0,-2-16 42 0 0,4 31 0 0 0,-3-34-39 0 0,0 1 12 0 0,1 19 67 0 0,-3-31-81 0 0,-1 0 0 0 0,0 0 0 0 0,1 0 0 0 0,0 0 0 0 0,0 0 0 0 0,2 6 0 0 0,-2-7-1 0 0,0 1 1 0 0,0 0-1 0 0,0-1 1 0 0,0 1-1 0 0,-1 0 0 0 0,1 5 1 0 0,0-4-2 0 0,-1 0 1 0 0,1 0-1 0 0,0 0 1 0 0,0 0-1 0 0,0 0 1 0 0,3 7-1 0 0,-2-8-2 0 0,-1 1 1 0 0,1 0-1 0 0,-1 0 0 0 0,0 0 1 0 0,0 0-1 0 0,0 8 0 0 0,0-5-2 0 0,-1-1-1 0 0,1 1 1 0 0,4 12 0 0 0,-4-13 3 0 0,1 1 1 0 0,-1 0 0 0 0,1 13-1 0 0,3 31 63 0 0,-1-33-38 0 0,0 14 10 0 0,-4-30-39 0 0,0-1 0 0 0,0 1-1 0 0,0 0 1 0 0,0 0 0 0 0,0 0-1 0 0,0-1 1 0 0,0 1 0 0 0,1 0 0 0 0,-1 0-1 0 0,2 3 1 0 0,0 3 19 0 0,3 39-12 0 0,3 4 106 0 0,-3-12-106 0 0,-5-35-4 0 0,0-1-1 0 0,0 1 1 0 0,0 0 0 0 0,1-1 0 0 0,-1 1 0 0 0,1 0 0 0 0,2 5-1 0 0,0 6 4 0 0,-3-9 7 0 0,4 17 19 0 0,-3-15-5 0 0,1 0 1 0 0,-2 0-1 0 0,1 14 0 0 0,1-1-22 0 0,-1-17 4 0 0,0 0 0 0 0,-1 0 0 0 0,1 0-1 0 0,-1 0 1 0 0,0 5 0 0 0,5 26 40 0 0,0 22-53 0 0,-5 63 53 0 0,8-52-42 0 0,-8 11-11 0 0,0-72 0 0 0,1 10 0 0 0,3 9 0 0 0,-1 12 0 0 0,-3-36 0 0 0,0 0 0 0 0,0 0 0 0 0,0 0 0 0 0,0 0 0 0 0,0 0 0 0 0,1 0 0 0 0,-1 0 0 0 0,1 0 0 0 0,0 0 0 0 0,-1 0 0 0 0,3 3 0 0 0,0 7 0 0 0,2 35 0 0 0,-4-43 0 0 0,-1 0 0 0 0,1 0 0 0 0,-1 0 0 0 0,1 0 0 0 0,3 6 0 0 0,-3-6 0 0 0,1-1 0 0 0,-1 1 0 0 0,-1 0 0 0 0,1-1 0 0 0,0 8 0 0 0,7 49 0 0 0,-3-6 0 0 0,-1-7 0 0 0,-5-43 0 0 0,3 7 0 0 0,2 4 0 0 0,-3-10 0 0 0,0 0 0 0 0,0 0 0 0 0,0 0 0 0 0,-1 6 0 0 0,0-10 0 0 0,0 1 0 0 0,0 0 0 0 0,0-1 0 0 0,0 1 0 0 0,0 0 0 0 0,1-1 0 0 0,-1 1 0 0 0,0-1 0 0 0,1 1 0 0 0,0 2 0 0 0,1 4 0 0 0,0 10 0 0 0,3-4 0 0 0,0 20 64 0 0,-4-14-64 0 0,-2-14 0 0 0,1 0 0 0 0,4 21 0 0 0,5 11 0 0 0,-4-19 0 0 0,-3-13-1 0 0,0 15 13 0 0,0-11 45 0 0,5 10-61 0 0,-6-19 4 0 0,-1-1 0 0 0,0 1 0 0 0,1 0 0 0 0,-1 0 0 0 0,0 0 0 0 0,1 0 0 0 0,-1 0 0 0 0,0 0 0 0 0,0 0 0 0 0,0 0 0 0 0,0 0 0 0 0,0 0 0 0 0,0 0 0 0 0,0 0 0 0 0,0-1 0 0 0,0 1 0 0 0,-1 0 0 0 0,1 1 0 0 0,-1 1 0 0 0,1 17 0 0 0,3 8 0 0 0,-2-17 0 0 0,3-3 0 0 0,0 1 0 0 0,-3 1 0 0 0,12 42 0 0 0,-8-21 0 0 0,-3-19 0 0 0,0-4 0 0 0,1 3 0 0 0,2 1-3 0 0,-4 3 52 0 0,-1-12-42 0 0,0 17 4 0 0,3 47-11 0 0,-4-54 0 0 0,2-11 0 0 0,3 10 0 0 0,-4-9 0 0 0,0-1 0 0 0,5 22 0 0 0,-4 14 0 0 0,-2-35 0 0 0,2-1 0 0 0,3 9 0 0 0,-4 20 0 0 0,0-12 0 0 0,0-14 0 0 0,3 22 0 0 0,-1-17 0 0 0,2-1 0 0 0,1 1 0 0 0,-5-7 0 0 0,-1 1 0 0 0,5 6 0 0 0,0-2 0 0 0,0 4 0 0 0,-2 3 0 0 0,-3-2 0 0 0,1 25 0 0 0,4-10 0 0 0,-4-15 0 0 0,2-11 0 0 0,1 0 0 0 0,1 12 0 0 0,2 24 0 0 0,-6-37 0 0 0,0-1 0 0 0,0 1 0 0 0,0 0 0 0 0,0-1 0 0 0,0 1 0 0 0,0 0 0 0 0,0-1 0 0 0,0 1 0 0 0,0 0 0 0 0,1 0 0 0 0,-1-1 0 0 0,0 1 0 0 0,0-1 0 0 0,1 1 0 0 0,-1 0 0 0 0,1-1 0 0 0,-1 1 0 0 0,0-1 0 0 0,1 1 0 0 0,0 0 0 0 0,1 2 0 0 0,-2 11 0 0 0,0-11 0 0 0,-1-2 0 0 0,1-1 0 0 0,0 1 0 0 0,0 0 0 0 0,0 0 0 0 0,-1 0 0 0 0,1 0 0 0 0,0 0 0 0 0,1 0 0 0 0,-1 0 0 0 0,0 0 0 0 0,0 0 0 0 0,0 0 0 0 0,0 0 0 0 0,1-1 0 0 0,-1 1 0 0 0,1 2 0 0 0,7 36 64 0 0,-6-30-64 0 0,-1 0 0 0 0,0 17 0 0 0,-1-25 0 0 0,0 1 0 0 0,0-1 0 0 0,0 0 0 0 0,0 1 0 0 0,0-1 0 0 0,0 1 0 0 0,0-1 0 0 0,1 0 0 0 0,-1 1 0 0 0,0-1 0 0 0,1 0 0 0 0,-1 1 0 0 0,1 0 0 0 0,1 5 0 0 0,-2-5 0 0 0,0 0 0 0 0,0-1 0 0 0,0 1 0 0 0,0-1 0 0 0,0 1 0 0 0,0 0 0 0 0,0-1 0 0 0,1 1 0 0 0,-1-1 0 0 0,2 4 0 0 0,-2-4 0 0 0,1 0 0 0 0,-1 1 0 0 0,1-1 0 0 0,-1 1 0 0 0,0-1 0 0 0,0 0 0 0 0,0 1 0 0 0,0-1 0 0 0,0 1 0 0 0,0-1 0 0 0,0 2 0 0 0,3 36 0 0 0,1-19 0 0 0,-2-11 18 0 0,0 0 0 0 0,0 14-1 0 0,1 36-6 0 0,1-40-11 0 0,5 17 0 0 0,-10-32 0 0 0,1-3 0 0 0,0-1 0 0 0,0 1 0 0 0,0 0 0 0 0,1 0 0 0 0,-1 0 0 0 0,0 0 0 0 0,0 0 0 0 0,0 0 0 0 0,1 0 0 0 0,-1 0 0 0 0,1 0 0 0 0,-1-1 0 0 0,0 1 0 0 0,1 0 0 0 0,-1 0 0 0 0,2 1 0 0 0,2 8 0 0 0,-1 0 0 0 0,0 0 0 0 0,3 18 0 0 0,0 0 0 0 0,-6-25 0 0 0,0-2 0 0 0,0 0 0 0 0,0 0 0 0 0,0 0 0 0 0,0 0 0 0 0,0 0 0 0 0,0 0 0 0 0,0 0 0 0 0,1 0 0 0 0,-1 0 0 0 0,0 0 0 0 0,1 0 0 0 0,-1-1 0 0 0,0 1 0 0 0,1 0 0 0 0,0 1 0 0 0,5 16 0 0 0,-3-9 0 0 0,0-1 0 0 0,8 16 0 0 0,-9-19 1 0 0,9 12-13 0 0,-7-9-30 0 0,-3-7 41 0 0,0 0 0 0 0,0 1 0 0 0,-1-1 0 0 0,1 1 0 0 0,-1-1 0 0 0,1 1 0 0 0,-1-1 0 0 0,1 1 0 0 0,-1-1 0 0 0,0 1 0 0 0,0 1 1 0 0,3 5 0 0 0,7 17 0 0 0,-10-23 0 0 0,1 1 0 0 0,0-1 0 0 0,-1 0 0 0 0,1 0 0 0 0,0 0 0 0 0,0 0 0 0 0,2 2 0 0 0,-1 1 0 0 0,0-1 0 0 0,1 0 0 0 0,-2 1 0 0 0,1-1 0 0 0,1 8 0 0 0,-1-4 0 0 0,-1-2 0 0 0,1 0 0 0 0,-1-1 0 0 0,1 1 0 0 0,0-1 0 0 0,5 10 0 0 0,-6-15 0 0 0,0 1 0 0 0,-1 0 0 0 0,1 0 0 0 0,-1 0 0 0 0,1 0 0 0 0,-1 0 0 0 0,1-1 0 0 0,-1 1 0 0 0,1 0 0 0 0,-1 0 0 0 0,0 0 0 0 0,0 0 0 0 0,1 0 0 0 0,-1 0 0 0 0,0 0 0 0 0,0 0 0 0 0,0 0 0 0 0,0 1 0 0 0,0-1 0 0 0,0 0 0 0 0,0 0 0 0 0,-1 1 0 0 0,0 1 0 0 0,1-1 0 0 0,0 0 0 0 0,0 0 0 0 0,1 0 0 0 0,-1 0 0 0 0,0-1 0 0 0,1 1 0 0 0,-1 0 0 0 0,1 0 0 0 0,0-1 0 0 0,1 3 0 0 0,0 0 0 0 0,-1 0 0 0 0,1 0 0 0 0,-1 0 0 0 0,1 0 0 0 0,0 7 0 0 0,-2-9 0 0 0,1 0 0 0 0,-1-1 0 0 0,1 1 0 0 0,-1 0 0 0 0,1-1 0 0 0,0 1 0 0 0,-1-1 0 0 0,1 1 0 0 0,0-1 0 0 0,0 1 0 0 0,2 1 0 0 0,5 7 0 0 0,-8-8 0 0 0,1-1 0 0 0,0 1 0 0 0,-1-1 0 0 0,0 1 0 0 0,1-1 0 0 0,-1 1 0 0 0,0 0 0 0 0,0-1 0 0 0,1 1 0 0 0,-1-1 0 0 0,-1 4 0 0 0,2 12 0 0 0,3 5 0 0 0,-3-15 0 0 0,1-1 0 0 0,-1 1 0 0 0,1 0 0 0 0,0-1 0 0 0,0 1 0 0 0,1-1 0 0 0,4 7 0 0 0,-1 4 0 0 0,-6-13 0 0 0,2 0 0 0 0,-1-1 0 0 0,0 1 0 0 0,1-1 0 0 0,-1 1 0 0 0,1-1 0 0 0,4 6 0 0 0,-5-7 0 0 0,0-1 0 0 0,-1 0 0 0 0,1 1 0 0 0,0-1 0 0 0,-1 1 0 0 0,1-1 0 0 0,-1 1 0 0 0,1-1 0 0 0,-1 3 0 0 0,3 7 0 0 0,-3-10 0 0 0,0 1 0 0 0,1-1 0 0 0,-1 0 0 0 0,1 1 0 0 0,0-1 0 0 0,-1 0 0 0 0,1 0 0 0 0,0 0 0 0 0,0 1 0 0 0,-1-1 0 0 0,3 1 0 0 0,1 5 0 0 0,-4-3 0 0 0,7 11 0 0 0,-7-15 0 0 0,6 17 0 0 0,-5-15 0 0 0,-1 0 0 0 0,1 0 0 0 0,-1 0 0 0 0,1 0 0 0 0,0 0 0 0 0,0 0 0 0 0,0 0 0 0 0,2 4 0 0 0,1 1 0 0 0,2 6 0 0 0,-6-11 0 0 0,2 1 0 0 0,11 11 0 0 0,2 14 0 0 0,6 7 0 0 0,-12-9 0 0 0,-7-24 0 0 0,0 0 0 0 0,8 19 0 0 0,-3-4-8 0 0,-3-3-63 0 0,-2-3 70 0 0,1 1 1 0 0,6 11 0 0 0,-9-20 0 0 0,5 10 0 0 0,3-2 0 0 0,-5-8 0 0 0,-1 0 0 0 0,0 0 0 0 0,0 0 0 0 0,0 0 0 0 0,2 5 0 0 0,0-3 0 0 0,-3-5 0 0 0,-1 1 0 0 0,1-1 0 0 0,0 1 0 0 0,0-1 0 0 0,-1 1 0 0 0,1-1 0 0 0,0 1 0 0 0,-1-1 0 0 0,1 1 0 0 0,-1 0 0 0 0,1-1 0 0 0,-1 1 0 0 0,2 1 0 0 0,5 9 0 0 0,3-1 0 0 0,-8-8 0 0 0,-1-2 0 0 0,0 1 0 0 0,0 0 0 0 0,-1-1 0 0 0,1 1 0 0 0,0-1 0 0 0,0 1 0 0 0,0-1 0 0 0,0 1 0 0 0,0-1 0 0 0,0 0 0 0 0,0 1 0 0 0,0-1 0 0 0,0 0 0 0 0,0 0 0 0 0,0 0 0 0 0,0 0 0 0 0,0 0 0 0 0,0 0 0 0 0,0 0 0 0 0,0 0 0 0 0,0 0 0 0 0,0 0 0 0 0,0 0 0 0 0,0-1 0 0 0,-1 1 0 0 0,1 0 0 0 0,0-1 0 0 0,0 1 0 0 0,2-2 0 0 0,7-1 0 0 0,-8 4 0 0 0,2-1 0 0 0,7-5 0 0 0,-4 0 0 0 0,0 1 0 0 0,-1-1 0 0 0,11-11 0 0 0,-4 4 0 0 0,-7 7 11 0 0,-2 0 0 0 0,1 0-1 0 0,0 0 1 0 0,-1-1 0 0 0,0 0 0 0 0,4-7-1 0 0,-5 8-1 0 0,-1 0 0 0 0,1 1-1 0 0,1-1 1 0 0,-1 1 0 0 0,0 0-1 0 0,5-3 1 0 0,-5 4-4 0 0,-1 0 1 0 0,1 0-1 0 0,-1 0 0 0 0,1 0 1 0 0,-1 0-1 0 0,0 0 0 0 0,0 0 1 0 0,-1-1-1 0 0,1 1 0 0 0,-1-1 1 0 0,2-4-1 0 0,-2 5-5 0 0,0 1 0 0 0,0-1 0 0 0,0 0 0 0 0,0 1 0 0 0,1 0 0 0 0,2-4 0 0 0,6-12 0 0 0,-1-8 9 0 0,-3 11-83 0 0,-2 0 1 0 0,7-27-1 0 0,0 0 329 0 0,4-5-242 0 0,-13 31-13 0 0,-2 11 0 0 0,0 0 0 0 0,1 0 0 0 0,0 0 0 0 0,0 0 0 0 0,0 0 0 0 0,3-4 0 0 0,-3 5-13 0 0,0 1-1 0 0,0-1 1 0 0,0 1-1 0 0,0-1 1 0 0,-1 1 0 0 0,0-1-1 0 0,1 1 1 0 0,-1-1-1 0 0,-1-4 1 0 0,1 3-6 0 0,-1 1 0 0 0,2-1 0 0 0,-1 1 0 0 0,0 0 0 0 0,1-1 0 0 0,1-6 0 0 0,11-38 273 0 0,-9 37-250 0 0,0 1 0 0 0,-2 0 0 0 0,3-15 0 0 0,2-9-7 0 0,3-23 3 0 0,-8 47 0 0 0,1-1 0 0 0,-2 1 0 0 0,1-1 0 0 0,-1-17 0 0 0,-1 24 0 0 0,0 0 0 0 0,1 0 0 0 0,0-1 0 0 0,3-7 0 0 0,-2 8 0 0 0,-1 0 0 0 0,0-1 0 0 0,0 1 0 0 0,0-10 0 0 0,2-1 0 0 0,-2 15 0 0 0,-1 0 0 0 0,1 0 0 0 0,-1 0 0 0 0,0 0 0 0 0,0 0 0 0 0,1-1 0 0 0,-1 1 0 0 0,0 0 0 0 0,0 0 0 0 0,0 0 0 0 0,0 0 0 0 0,0 0 0 0 0,-1 0 0 0 0,1 0 0 0 0,0 0 0 0 0,0 0 0 0 0,-1 0 0 0 0,1 0 0 0 0,-1 0 0 0 0,1 0 0 0 0,-1 0 0 0 0,-1-2 0 0 0,1 0 0 0 0,0-1 0 0 0,-1 1 0 0 0,1-1 0 0 0,1 1 0 0 0,-1-1 0 0 0,0 0 0 0 0,1 1 0 0 0,0-1 0 0 0,0 0 0 0 0,0 1 0 0 0,0-1 0 0 0,1-3 0 0 0,-1 1 0 0 0,1 0 0 0 0,-1 1 0 0 0,-1-1 0 0 0,1 0 0 0 0,-2-9 0 0 0,1 11 0 0 0,0-1 0 0 0,1 1 0 0 0,0-1 0 0 0,0 1 0 0 0,0-1 0 0 0,1 1 0 0 0,-1-1 0 0 0,1 1 0 0 0,0-1 0 0 0,1 1 0 0 0,1-5 0 0 0,4-15 0 0 0,-7-7 0 0 0,0 30 0 0 0,0-1 0 0 0,0 1 0 0 0,0 0 0 0 0,0-1 0 0 0,0 1 0 0 0,0-1 0 0 0,0 1 0 0 0,-1-1 0 0 0,1 1 0 0 0,-1-3 0 0 0,-2-9 0 0 0,7-32 0 0 0,-3 33 0 0 0,0 0 0 0 0,0-1 0 0 0,-2-14 0 0 0,1 19 0 0 0,0 0 0 0 0,0 0 0 0 0,1 1 0 0 0,1-11 0 0 0,2-18 0 0 0,1-51 0 0 0,3-14 0 0 0,-7 77 0 0 0,0-1 0 0 0,6-33 0 0 0,-3 40 0 0 0,-2 0 0 0 0,1-23 0 0 0,2-25 0 0 0,-1 35 0 0 0,-3 26 0 0 0,0 0 0 0 0,0 0 0 0 0,-1 0 0 0 0,1 0 0 0 0,-2-8 0 0 0,0 1 0 0 0,1 0 0 0 0,1-17 0 0 0,0-2 0 0 0,0 13 0 0 0,1 1 0 0 0,1-1 0 0 0,10-33 0 0 0,-7 29 0 0 0,5-38 0 0 0,-7 39 0 0 0,0-9 0 0 0,2-46 0 0 0,-2 40 0 0 0,9-74 16 0 0,-6 66 163 0 0,-4 29-176 0 0,0 0 0 0 0,0-21 0 0 0,-2 20-32 0 0,1-1 1 0 0,0 1-1 0 0,2 0 1 0 0,5-18-1 0 0,-5 19 31 0 0,1-1 0 0 0,-2-1 1 0 0,-1 1-1 0 0,2-18 0 0 0,-4 25-3 0 0,1 1-1 0 0,0-1 1 0 0,1 0-1 0 0,3-8 1 0 0,-3 9 19 0 0,0-1 0 0 0,0 1 1 0 0,-1 0-1 0 0,0-10 0 0 0,1-8-9 0 0,2 0 0 0 0,0 1 0 0 0,12-41 0 0 0,-1 0 36 0 0,8-95 0 0 0,-20 130 68 0 0,10-31-36 0 0,2-20-77 0 0,-7 45-52 0 0,-6 28 42 0 0,0 0 0 0 0,0 1 0 0 0,0-15 0 0 0,-2 15 43 0 0,1 0 1 0 0,0 1-1 0 0,3-13 1 0 0,-2 13-35 0 0,0 0 1 0 0,-1 0-1 0 0,1-10 1 0 0,-2 0-8 0 0,6-29 0 0 0,-3 29 0 0 0,1-29 0 0 0,-3 34 4 0 0,0 1 0 0 0,1 0 0 0 0,1 0 0 0 0,4-13 0 0 0,-4 16 11 0 0,-3 5-5 0 0,1 0 0 0 0,-1 0 1 0 0,0 0-1 0 0,0 0 1 0 0,0 0-1 0 0,0-3 0 0 0,0 3-2 0 0,0 0 0 0 0,-1 1-1 0 0,2-1 1 0 0,-1 0 0 0 0,0 1-1 0 0,0-1 1 0 0,1 0-1 0 0,1-4 1 0 0,-1 2 0 0 0,1 0 0 0 0,-2 0 0 0 0,1 0 0 0 0,0 0 0 0 0,-1 0 0 0 0,0 0 0 0 0,0-6 0 0 0,-1-1 0 0 0,3-4-31 0 0,2 6-11 0 0,4-25 91 0 0,-6 29-49 0 0,0 1 0 0 0,-1 0 0 0 0,0 0 0 0 0,0 0 0 0 0,0-1 0 0 0,0-6 0 0 0,-1 9 0 0 0,1-1 0 0 0,-1 1 0 0 0,1-1 0 0 0,-1 1 0 0 0,1-1 0 0 0,2-3 0 0 0,-2 2 0 0 0,1 0 0 0 0,-1 1 0 0 0,0-1 0 0 0,0 0 0 0 0,0 0 0 0 0,-1-8 0 0 0,3-37 64 0 0,2-26-75 0 0,-10 63-42 0 0,4 3 65 0 0,1 8-8 0 0,-1 0 0 0 0,1 0 0 0 0,0 0 0 0 0,0-1 0 0 0,-1 1 0 0 0,1 0 0 0 0,1 0 0 0 0,-1 0 0 0 0,0 0 0 0 0,0 0 0 0 0,1 0 0 0 0,1-4 0 0 0,-1 3-4 0 0,0 0 0 0 0,0 0 0 0 0,0-1 0 0 0,0 1 0 0 0,0 0 0 0 0,-1 0 0 0 0,1-1 0 0 0,-1 1 0 0 0,0 0 0 0 0,0-1 0 0 0,0 1 0 0 0,-2-6 0 0 0,1-16 0 0 0,1-97 0 0 0,-3 109-2 0 0,2 10 3 0 0,0 0 1 0 0,0 0-1 0 0,1 0 0 0 0,-1 0 1 0 0,1 0-1 0 0,-1 0 1 0 0,1 0-1 0 0,0-6 1 0 0,0-103 115 0 0,0 103-117 0 0,0 2 0 0 0,0 0 0 0 0,0 1 0 0 0,0-1 0 0 0,-4-12 0 0 0,3 15 0 0 0,1 0 0 0 0,-1 1 0 0 0,1-1 0 0 0,0 0 0 0 0,0 0 0 0 0,0 1 0 0 0,1-1 0 0 0,-1 0 0 0 0,2-5 0 0 0,-1 6 0 0 0,0-1 0 0 0,0 0 0 0 0,-1 0 0 0 0,1 0 0 0 0,-1 0 0 0 0,0 0 0 0 0,0 0 0 0 0,-2-5 0 0 0,1 2 10 0 0,0 0 0 0 0,0 0 0 0 0,0-1 0 0 0,1-9 0 0 0,0 9 0 0 0,-5-54 237 0 0,2 8-166 0 0,-2-1 206 0 0,-4-39-170 0 0,9-148-141 0 0,-4 120-40 0 0,-2 39 64 0 0,-1 0 0 0 0,3 20 64 0 0,-1-61-128 0 0,1-32 177 0 0,4 155-109 0 0,8-213 199 0 0,-3 132-499 0 0,-4 65 264 0 0,4-26 194 0 0,15-67-1 0 0,-15 89-308 0 0,2-25 0 0 0,-5 26 140 0 0,10-35 1 0 0,-7 32-3 0 0,0 0-1 0 0,2-43 1 0 0,-4 39 231 0 0,8-45 0 0 0,-4 24 51 0 0,-6 37-203 0 0,0 0 0 0 0,1 0-1 0 0,5-15 1 0 0,-3 12-70 0 0,0 0 0 0 0,1-16 0 0 0,-3 16 0 0 0,1 0 0 0 0,5-14 0 0 0,-2 6-77 0 0,0 0 1 0 0,-2 0-1 0 0,3-33 0 0 0,-6 48 118 0 0,1 0 0 0 0,0 0-1 0 0,0 0 1 0 0,5-11 0 0 0,4-15 62 0 0,-5 12-103 0 0,-3 11 0 0 0,0 0 0 0 0,-1 0 0 0 0,0 0 0 0 0,0-14 0 0 0,-2 18 0 0 0,0 1 0 0 0,0-1 0 0 0,0 1 0 0 0,0 0 0 0 0,1-1 0 0 0,0 1 0 0 0,0 0 0 0 0,0-1 0 0 0,4-7 0 0 0,-2 5 1 0 0,0 0 0 0 0,0 0 0 0 0,2-14 1 0 0,4-10-28 0 0,4-19-219 0 0,-11 38 287 0 0,1 1-1 0 0,1-1 1 0 0,0 1 0 0 0,0 0-1 0 0,12-19 1 0 0,-13 25-39 0 0,0 0 1 0 0,-1 0-1 0 0,1 0 0 0 0,-1-1 1 0 0,2-6-1 0 0,-3 6-4 0 0,1 1 0 0 0,1-1 0 0 0,5-12 0 0 0,-1 6 1 0 0,-1 1 0 0 0,0-1 0 0 0,-1 0 0 0 0,-1-1 0 0 0,0 1 0 0 0,0-1 0 0 0,1-19 0 0 0,1 10 0 0 0,-5 20 0 0 0,0 0 0 0 0,0 0 0 0 0,0 1 0 0 0,0-1 0 0 0,-1 0 0 0 0,1 0 0 0 0,-1 0 0 0 0,0 0 0 0 0,0 0 0 0 0,0-4 0 0 0,-1 0 0 0 0,1 0 0 0 0,-1 0 0 0 0,2 0 0 0 0,-1 0 0 0 0,1 0 0 0 0,0 0 0 0 0,1 0 0 0 0,3-9 0 0 0,-4 11 0 0 0,16-72 0 0 0,-14 63 0 0 0,-1 1 0 0 0,0 0 0 0 0,-1-1 0 0 0,0 0 0 0 0,-2-13 0 0 0,1 12 0 0 0,0 1 0 0 0,1-1 0 0 0,3-22 0 0 0,-2 28 0 0 0,-1 0 0 0 0,0 0 0 0 0,-1 0 0 0 0,-1-12 0 0 0,1 10 0 0 0,0 0 0 0 0,1-13 0 0 0,0 12 2 0 0,0 0 1 0 0,-3-19-1 0 0,1 23-6 0 0,1 0 0 0 0,0 0-1 0 0,0 0 1 0 0,0 0 0 0 0,1 0 0 0 0,0 0 0 0 0,0 0 0 0 0,4-8-1 0 0,-4 10-59 0 0,1-1 0 0 0,-1 1 1 0 0,0-1-1 0 0,0 0 0 0 0,-1 1 0 0 0,1-1 0 0 0,-2 0 0 0 0,1 0 0 0 0,-1 1 0 0 0,0-1 0 0 0,-3-9 0 0 0,-1-15-74 0 0,-1-3 138 0 0,3 24 0 0 0,1 0 0 0 0,1 0 0 0 0,-1-13 0 0 0,-3-67 0 0 0,5 81 0 0 0,-1 0 0 0 0,0 0 0 0 0,-3-8 0 0 0,2 8 0 0 0,0 0 0 0 0,1 0 0 0 0,-1-9 0 0 0,-2-7 0 0 0,3 22 0 0 0,1-1 0 0 0,-1 0 0 0 0,0 1 0 0 0,1-1 0 0 0,0 0 0 0 0,0-5 0 0 0,0 4-3 0 0,1-4-37 0 0,0 0 0 0 0,0 0 0 0 0,1 0 0 0 0,0 0 0 0 0,0 1 0 0 0,1-1 0 0 0,0 1 0 0 0,0 0 0 0 0,1 0 0 0 0,8-13 0 0 0,22-41-78 0 0,-30 55 28 0 0,1 1-1 0 0,-2-1 1 0 0,1 0 0 0 0,2-8 0 0 0,-4 9-124 0 0,0 0-1 0 0,1 0 1 0 0,0 0 0 0 0,1 0 0 0 0,5-8 0 0 0,-7 13 281 0 0,0-1-927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2:18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 1376 0 0,'0'0'3440'0'0,"1"-1"-2358"0"0,17-19 1332 0 0,-16 19-1822 0 0,-1-7 2081 0 0,0 8-2585 0 0,0 1-1 0 0,0-1 1 0 0,0 1 0 0 0,0-1 0 0 0,-1 1-1 0 0,1-1 1 0 0,0 1 0 0 0,0-1 0 0 0,-1 1 0 0 0,1-1-1 0 0,0 1 1 0 0,-1 0 0 0 0,1-1 0 0 0,-1 1-1 0 0,1 0 1 0 0,-1 0 0 0 0,1 0 0 0 0,-1-1-1 0 0,1 1 1 0 0,-1 0 0 0 0,0 0 0 0 0,0 0-1 0 0,1 0 1 0 0,-1 1 0 0 0,-1 25 2036 0 0,0-13-1862 0 0,1-12-143 0 0,-1 0-1 0 0,0 0 1 0 0,0-1 0 0 0,0 1-1 0 0,0 0 1 0 0,0-1 0 0 0,0 1-1 0 0,0-1 1 0 0,0 1 0 0 0,0-1-1 0 0,-1 0 1 0 0,-2 3 0 0 0,-2 1-36 0 0,6-4-44 0 0,0-1 0 0 0,0 1-1 0 0,-1-1 1 0 0,1 0 0 0 0,0 0-1 0 0,-1 1 1 0 0,1-1-1 0 0,0 0 1 0 0,-1 1 0 0 0,1-1-1 0 0,0 0 1 0 0,-1 0-1 0 0,1 0 1 0 0,0 1 0 0 0,-1-1-1 0 0,1 0 1 0 0,-1 0-1 0 0,1 0 1 0 0,-1 0 0 0 0,1 0-1 0 0,0 0 1 0 0,-1 0 0 0 0,1 0-1 0 0,-1 0 1 0 0,-3-6-29 0 0,4 5-11 0 0,0 0 0 0 0,-1 1 0 0 0,1-1 0 0 0,0 1 0 0 0,0-1 0 0 0,-1 0 0 0 0,1 1 0 0 0,0-1 0 0 0,0 0-1 0 0,0 1 1 0 0,0-1 0 0 0,0 0 0 0 0,0 1 0 0 0,0-1 0 0 0,0 0 0 0 0,0 0 0 0 0,0 1 0 0 0,0-1 0 0 0,0 0-1 0 0,1 1 1 0 0,-1-1 0 0 0,0 1 0 0 0,1-2 0 0 0,-1 1-33 0 0,17-24 22 0 0,-13 21 638 0 0,-5 21 60 0 0,0-15-548 0 0,1-1-105 0 0,0-1 1 0 0,0 1-1 0 0,-1 0 0 0 0,1-1 0 0 0,0 1 1 0 0,0-1-1 0 0,-1 1 0 0 0,1-1 0 0 0,0 1 1 0 0,-1-1-1 0 0,1 1 0 0 0,-1-1 0 0 0,1 1 1 0 0,-1-1-1 0 0,1 1 0 0 0,-1-1 1 0 0,1 0-1 0 0,-1 1 0 0 0,1-1 0 0 0,-1 0 1 0 0,1 1-1 0 0,-1-1 0 0 0,-1 0 904 0 0,1 2-833 0 0,-3 4-28 0 0,-3-3 4 0 0,0-2-12 0 0,0-1-14 0 0,0-2-56 0 0,6-6-56 0 0,-1-4-61 0 0,2 12 117 0 0,0-1 1 0 0,0 0-1 0 0,0 1 1 0 0,0-1-1 0 0,0 1 1 0 0,0-1-1 0 0,0 0 1 0 0,0 1-1 0 0,0-1 1 0 0,0 0-1 0 0,0 1 1 0 0,0-1-1 0 0,0 1 1 0 0,0-1-1 0 0,1 0 1 0 0,0-10-82 0 0,3 1 6 0 0,3 5-3 0 0,0-1 10 0 0,-6 6 65 0 0,-1-1 0 0 0,1 0 0 0 0,0 1 0 0 0,0-1 0 0 0,-1 1 0 0 0,1-1 0 0 0,0 1 0 0 0,0-1 0 0 0,0 1 0 0 0,0 0 0 0 0,0-1 0 0 0,0 1 1 0 0,0 0-1 0 0,-1 0 0 0 0,1-1 0 0 0,0 1 0 0 0,0 0 0 0 0,0 0 0 0 0,0 0 0 0 0,0 0 0 0 0,0 0 0 0 0,2 1 0 0 0,-2-1 7 0 0,1 0-1 0 0,-1 0 1 0 0,0 0 0 0 0,1 1-1 0 0,-1-1 1 0 0,0 0-1 0 0,0 1 1 0 0,1-1 0 0 0,-1 0-1 0 0,0 1 1 0 0,0 0 0 0 0,0-1-1 0 0,0 1 1 0 0,1 0 0 0 0,-1-1-1 0 0,0 1 1 0 0,0 0 0 0 0,0 0-1 0 0,-1 0 1 0 0,1 0-1 0 0,0 0 1 0 0,0 0 0 0 0,0 0-1 0 0,-1 0 1 0 0,2 2 0 0 0,-6 5-6 0 0,4-6-4 0 0,-2-2 78 0 0,0 0-49 0 0,-11 10 14 0 0,13-10-72 0 0,-1 0 0 0 0,1 0 0 0 0,-1 0 0 0 0,0 0 0 0 0,1 0 0 0 0,-1 0 0 0 0,1 0 0 0 0,-1 0 0 0 0,1 0 0 0 0,-1-1 0 0 0,0 1 0 0 0,1 0 0 0 0,-1 0 0 0 0,1 0 0 0 0,-1-1 0 0 0,1 1-1 0 0,-1 0 1 0 0,1-1 0 0 0,-1 1 0 0 0,0-1 0 0 0,-9-6-1634 0 0,5-1-3114 0 0,0 0-1468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5:46.136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102 1 460,'0'0'20,"0"0"5,0 0-25,0 0 0,0 0 0,0 0 0,0 0 119,0 0 18,0 0 4,0 0 1,0 0-42,0 0-9,0 0-2,0 0 0,-11 5-7,11-5-2,0 0 0,0 0 0,0 0-13,0 0-3,0 0-1,6 15 0,-6-6-3,0 6 0,0 0 0,5-1 0,6-4-24,-11 5-6,-11 4-1,6 1 0,16 4 3,-6-5 1,-10 6 0,-6 4 0,-6-5-23,12 6-10,-1-11 8,1 10-8,-17 6 11,11-1-3,16 0-8,-10 5 12,-6-10-12,0 5 9,5 0-9,6-4 8,0 4-8,0-5 0,-10 0 0,10 0 0,10-4 0,-4-1 0,-12-4 0,6-1 0,0-4 0,0-1 0,0 1 0,-5-5 0,0-5-15,5-5 2,0 0 0,0 0 0,0 0-165,0 0-33,5-25-6,-5 25-2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2:23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1 184 3224 0 0,'1'-1'240'0'0,"4"-11"1240"0"0,-2 0 432 0 0,-3 11-1746 0 0,0 1 0 0 0,0-1 0 0 0,1 0 1 0 0,-1 1-1 0 0,0-1 0 0 0,0 0 0 0 0,0 1 0 0 0,0-1 1 0 0,1 1-1 0 0,-1-1 0 0 0,0 0 0 0 0,1 1 0 0 0,-1-1 1 0 0,0 1-1 0 0,1-1 0 0 0,-1 1 0 0 0,1-1 0 0 0,-1 1 1 0 0,1 0-1 0 0,-1-1 0 0 0,1 1 0 0 0,0-1 0 0 0,-1 0 8 0 0,1 1-1 0 0,0-1 1 0 0,-1 1 0 0 0,1-1-1 0 0,-1 0 1 0 0,0 1-1 0 0,1-1 1 0 0,-1 0-1 0 0,1 0 1 0 0,-1 1-1 0 0,0-1 1 0 0,0 0-1 0 0,1 0 1 0 0,-1 1-1 0 0,0-1 1 0 0,0 0 0 0 0,0-1-1 0 0,4-10 4503 0 0,-4 11-4633 0 0,0 1 63 0 0,0 0 0 0 0,0-1 0 0 0,0 1 0 0 0,0 0 0 0 0,1 0 0 0 0,-1-1 0 0 0,0 1 0 0 0,0 0-1 0 0,0 0 1 0 0,1-1 0 0 0,-1 1 0 0 0,0 0 0 0 0,0 0 0 0 0,0 0 0 0 0,1-1 0 0 0,-1 1 0 0 0,0 0 0 0 0,1 0-1 0 0,-1 0 1 0 0,0 0 0 0 0,0 0 0 0 0,1-1 0 0 0,0 2-81 0 0,0-1-1 0 0,0 1 1 0 0,-1 0-1 0 0,1-1 1 0 0,0 1-1 0 0,0-1 1 0 0,-1 1-1 0 0,1 0 1 0 0,-1 0-1 0 0,1-1 1 0 0,-1 1-1 0 0,1 0 1 0 0,-1 0-1 0 0,1 0 1 0 0,-1 0-1 0 0,1 0 1 0 0,-1-1-1 0 0,0 1 1 0 0,1 2-1 0 0,2 9 169 0 0,-1 1 1 0 0,2 24-1 0 0,-4-34-365 0 0,0-12 141 0 0,0 0 0 0 0,0 0 0 0 0,1 1 0 0 0,1-1 0 0 0,3-17 0 0 0,1 0-21 0 0,1-3-10 0 0,-1 8 49 0 0,-6 18 14 0 0,1-1-1 0 0,0 1 0 0 0,-1-1 0 0 0,2 1 0 0 0,-1-1 0 0 0,0 1 0 0 0,1 0 0 0 0,-1-1 0 0 0,1 1 0 0 0,4-5 0 0 0,-2 4 0 0 0,-4 3 6 0 0,1 1 0 0 0,-1 0 0 0 0,0 0 0 0 0,0 0 0 0 0,0 0 0 0 0,0-1 0 0 0,0 1 0 0 0,0 0 0 0 0,1 0 0 0 0,-1 0 0 0 0,0 0 0 0 0,0 0 0 0 0,0 0 0 0 0,0-1 0 0 0,1 1 0 0 0,-1 0 0 0 0,0 0 0 0 0,0 0 0 0 0,0 0 0 0 0,1 0 0 0 0,-1 0 0 0 0,0 0 0 0 0,0 0 0 0 0,0 0 0 0 0,1 0 0 0 0,-1 0 0 0 0,0 0 0 0 0,0 0-1 0 0,0 0 1 0 0,1 0 0 0 0,-1 0 0 0 0,0 0 0 0 0,0 0 0 0 0,0 0 0 0 0,0 0 0 0 0,1 0 0 0 0,-1 1 0 0 0,0-1 0 0 0,0 0 0 0 0,0 0 0 0 0,0 0 0 0 0,1 0 0 0 0,-1 0 0 0 0,0 0 0 0 0,0 1 0 0 0,0-1 0 0 0,0 0 0 0 0,0 0 0 0 0,0 0 0 0 0,1 0 0 0 0,-1 1 0 0 0,0-1 0 0 0,0 0 0 0 0,0 0 0 0 0,0 0 0 0 0,0 1 0 0 0,0-1 0 0 0,0 0 0 0 0,0 0 0 0 0,0 0 0 0 0,0 1-1 0 0,1 12 377 0 0,-1-12-272 0 0,1 11-42 0 0,0-1 1 0 0,0 0 0 0 0,-1 1 0 0 0,0-1 0 0 0,-1 1 0 0 0,0-1-1 0 0,-6 22 1 0 0,-1 7 78 0 0,4-15-106 0 0,3-15-41 0 0,0 0 0 0 0,-6-3-14 0 0,3-5 239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2:29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2304 0 0,'0'0'1409'0'0,"0"1"-82"0"0,0 1-1156 0 0,0-1 0 0 0,0 0 0 0 0,0 1 0 0 0,0-1 0 0 0,0 0 0 0 0,0 1 0 0 0,0-1 1 0 0,-1 0-1 0 0,1 0 0 0 0,-1 1 0 0 0,1-1 0 0 0,-1 0 0 0 0,1 0 0 0 0,-1 0 0 0 0,1 0 0 0 0,-1 0 0 0 0,-4 4 3883 0 0,5-3-3626 0 0,0 4 43 0 0,0-5-396 0 0,-1-1 0 0 0,1 1 0 0 0,0-1 1 0 0,0 1-1 0 0,0-1 0 0 0,0 1 0 0 0,0-1 0 0 0,0 1 1 0 0,0-1-1 0 0,0 1 0 0 0,0-1 0 0 0,0 0 1 0 0,0 1-1 0 0,0-1 0 0 0,0 1 0 0 0,0-1 0 0 0,0 1 1 0 0,1-1-1 0 0,-1 1 0 0 0,0-1 0 0 0,0 1 0 0 0,0-1 1 0 0,1 0-1 0 0,-1 1 0 0 0,0-1 0 0 0,1 0 0 0 0,2 3 2969 0 0,-3-4-3065 0 0,1 0 0 0 0,-1 0-1 0 0,0 0 1 0 0,0 1 0 0 0,1-1-1 0 0,-1 0 1 0 0,0 0-1 0 0,1 0 1 0 0,-1 1 0 0 0,1-1-1 0 0,-1 0 1 0 0,1 1 0 0 0,-1-1-1 0 0,1 0 1 0 0,-1 1-1 0 0,1-1 1 0 0,0 1 0 0 0,-1-1-1 0 0,3 0 1 0 0,-3 1 28 0 0,0 0 1 0 0,0 0-1 0 0,1 0 1 0 0,-1 0-1 0 0,0-1 1 0 0,0 1-1 0 0,0 0 1 0 0,1 0-1 0 0,-1 0 1 0 0,0 0-1 0 0,0 0 1 0 0,1 0-1 0 0,-1-1 1 0 0,0 1-1 0 0,0 0 1 0 0,0 0-1 0 0,0 0 1 0 0,1 0-1 0 0,-1-1 1 0 0,0 1-1 0 0,0 0 1 0 0,0 0-1 0 0,0-1 1 0 0,0 1-1 0 0,1 0 1 0 0,-1 0-1 0 0,0-1 1 0 0,0 1-1 0 0,0 0 1 0 0,0 0-1 0 0,0-1 1 0 0,0 1-1 0 0,0 0 1 0 0,0 0-1 0 0,0-1 1 0 0,0 1-1 0 0,0 0 1 0 0,0 0-1 0 0,0-1 1 0 0,0 1-1 0 0,0 0 1 0 0,-1 0-1 0 0,1-1 1 0 0,0 1-1 0 0,0 0 1 0 0,0 0-1 0 0,0 0 1 0 0,0-1-1 0 0,-1 1 0 0 0,1 0 1 0 0,0 0-1 0 0,0 0 1 0 0,0-1-1 0 0,0 1 1 0 0,-1 0-1 0 0,1 0 1 0 0,0 0-1 0 0,0 0 1 0 0,-1 0-1 0 0,1 0 1 0 0,0-1-1 0 0,0 1 1 0 0,0 0-1 0 0,-1 0 1 0 0,1 0-1 0 0,0 0 1 0 0,0 0-1 0 0,-1 0 1 0 0,11-14 1530 0 0,-11 14-1534 0 0,1 1-1 0 0,-1-1 0 0 0,1 1 0 0 0,-1-1 0 0 0,1 1 0 0 0,-1 0 1 0 0,1-1-1 0 0,0 1 0 0 0,-1-1 0 0 0,1 1 0 0 0,0 0 0 0 0,-1 0 1 0 0,1-1-1 0 0,0 1 0 0 0,0 0 0 0 0,0-1 0 0 0,0 1 0 0 0,0 0 0 0 0,0 0 1 0 0,0-1-1 0 0,0 1 0 0 0,0 0 0 0 0,0 0 0 0 0,0-1 0 0 0,0 1 1 0 0,0 0-1 0 0,0-1 0 0 0,1 1 0 0 0,-1 0 0 0 0,0-1 0 0 0,1 1 1 0 0,-1 0-1 0 0,0-1 0 0 0,1 2 0 0 0,-1-2 28 0 0,0 1 0 0 0,0 0-1 0 0,0 0 1 0 0,0-1 0 0 0,0 1 0 0 0,0 0 0 0 0,0-1-1 0 0,0 1 1 0 0,0 0 0 0 0,-1 0 0 0 0,1-1 0 0 0,0 1-1 0 0,0 0 1 0 0,-1-1 0 0 0,1 1 0 0 0,-1 0 0 0 0,0 0 42 0 0,-6 20 361 0 0,6-19-341 0 0,1 0-12 0 0,0-1-127 0 0,0 1 60 0 0,0-1-1 0 0,0 0 1 0 0,0 0 0 0 0,0 0-1 0 0,0 0 1 0 0,0 0-1 0 0,-1 0 1 0 0,1 0-1 0 0,0 0 1 0 0,-1 0-1 0 0,1 0 1 0 0,-1 0-1 0 0,1 0 1 0 0,-1 0-1 0 0,1 0 1 0 0,-1 0-1 0 0,0 0 1 0 0,1 0-1 0 0,-1-1 1 0 0,0 1-1 0 0,0 0 1 0 0,0 0-1 0 0,1-1 1 0 0,-1 1-1 0 0,0-1 1 0 0,0 1-1 0 0,0 0 1 0 0,0-1-1 0 0,0 0 1 0 0,0 1-1 0 0,0-1 1 0 0,-2 1-1 0 0,2-3 101 0 0,0-6-100 0 0,1 4 2 0 0,-1-3-16 0 0,-4 5-16 0 0,3 2-60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2:40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6680 0 0,'0'0'600'0'0,"-13"3"7496"0"0,13 7-8657 0 0,1-3 1098 0 0,-1-5 109 0 0,3 10-37 0 0,-12 23 786 0 0,8-18-804 0 0,0 27 1 0 0,2-22-250 0 0,3-1-57 0 0,-3-19-253 0 0,-1-1 0 0 0,1 1 1 0 0,0 0-1 0 0,-1 0 0 0 0,0 0 0 0 0,1 0 1 0 0,-1 0-1 0 0,0 0 0 0 0,0 0 1 0 0,0 0-1 0 0,0 0 0 0 0,-1 2 0 0 0,1-3-6 0 0,0 1-1 0 0,0 0 1 0 0,0 0-1 0 0,0 0 0 0 0,0 0 1 0 0,0 0-1 0 0,1 0 1 0 0,-1 0-1 0 0,1 0 1 0 0,0 2-1 0 0,3 14 103 0 0,-4-11-80 0 0,-1 4 32 0 0,1 0 0 0 0,1 0 0 0 0,0 0 0 0 0,3 13 0 0 0,-2-15-11 0 0,0 1-1 0 0,-1 0 1 0 0,-1 10 0 0 0,4 24 80 0 0,1-5-71 0 0,-4-23-26 0 0,8 30 0 0 0,0-6-39 0 0,-7-26 7 0 0,1 0 1 0 0,7 18-1 0 0,-8-25-20 0 0,0-1 0 0 0,0 1 0 0 0,1 9 0 0 0,2 12 0 0 0,16 47-174 0 0,-20-74 170 0 0,-1 1 1 0 0,0 0 0 0 0,0-1-1 0 0,0 1 1 0 0,0 0 0 0 0,0-1-1 0 0,0 1 1 0 0,0-1 0 0 0,0 1-1 0 0,-2 3 1 0 0,2-4 13 0 0,-1 1 1 0 0,1-1-1 0 0,0 1 1 0 0,0-1-1 0 0,-1 1 0 0 0,1-1 1 0 0,0 1-1 0 0,0-1 0 0 0,0 1 1 0 0,1 0-1 0 0,-1 1 1 0 0,4 9 80 0 0,5 21 136 0 0,2 36 188 0 0,-10-44-318 0 0,-2-22-80 0 0,1 1 0 0 0,0-1 0 0 0,0 0 0 0 0,1 1 0 0 0,-1-1 0 0 0,2 6 0 0 0,4 2 27 0 0,-5-9-37 0 0,0-1-1 0 0,0 0 1 0 0,0 1-1 0 0,-1-1 1 0 0,1 1-1 0 0,0-1 1 0 0,-1 1 0 0 0,1-1-1 0 0,-1 1 1 0 0,0 0-1 0 0,1-1 1 0 0,-1 3-1 0 0,-1 12 48 0 0,1-12-43 0 0,0 0-1 0 0,-1 1 1 0 0,2-1 0 0 0,-1 0-1 0 0,0 1 1 0 0,3 7-1 0 0,-2-6-6 0 0,0 1-1 0 0,-1-1 1 0 0,1 1-1 0 0,-2 7 0 0 0,1-9 3 0 0,0 0-1 0 0,0 0 0 0 0,0 0 0 0 0,0 0 0 0 0,1 0 1 0 0,0 0-1 0 0,0 0 0 0 0,3 7 0 0 0,-3-10 0 0 0,1 1-1 0 0,-1 0 0 0 0,0-1 0 0 0,0 1 1 0 0,0-1-1 0 0,0 1 0 0 0,-1 0 0 0 0,1 0 1 0 0,-1 0-1 0 0,1-1 0 0 0,-1 1 0 0 0,0 0 1 0 0,0 0-1 0 0,-1 3 0 0 0,1 4 21 0 0,-1 0-1 0 0,3 14 0 0 0,0 6 34 0 0,-2-27-47 0 0,0 0 0 0 0,1 1 0 0 0,-1-1 0 0 0,1 1-1 0 0,0-1 1 0 0,0 0 0 0 0,0 0 0 0 0,1 0 0 0 0,2 6 0 0 0,-2-6 11 0 0,0 1 1 0 0,0 0-1 0 0,-1 0 1 0 0,3 8-1 0 0,-4-10-10 0 0,0 0-1 0 0,0 0 0 0 0,0 0 1 0 0,0 0-1 0 0,0 1 0 0 0,-1-1 1 0 0,1 0-1 0 0,0 0 1 0 0,-1 0-1 0 0,0 0 0 0 0,0 2 1 0 0,0-2 0 0 0,0 0 0 0 0,0 0 1 0 0,1 0-1 0 0,-1 0 0 0 0,1 1 1 0 0,0-1-1 0 0,-1 0 0 0 0,1 0 1 0 0,0 1-1 0 0,1 2 0 0 0,-1 0 7 0 0,1 0-1 0 0,-1 0 1 0 0,1 0-1 0 0,-1 0 1 0 0,-1 0-1 0 0,0 9 1 0 0,0-12-31 0 0,1 0 1 0 0,0-1 0 0 0,0 1 0 0 0,0 0 0 0 0,1 0 0 0 0,-1-1 0 0 0,0 1-1 0 0,1 0 1 0 0,-1-1 0 0 0,2 4 0 0 0,2 13-38 0 0,-4-16 55 0 0,0 3 50 0 0,0 0-1 0 0,0 0 1 0 0,0 0-1 0 0,1 0 0 0 0,0 0 1 0 0,3 9-1 0 0,4 16-36 0 0,5 11-396 0 0,-11-35 474 0 0,0 1 0 0 0,0-1 1 0 0,0 1-1 0 0,1 12 0 0 0,-3-17-78 0 0,0 0-1 0 0,1-1 0 0 0,-1 1 1 0 0,1 0-1 0 0,0-1 0 0 0,-1 1 1 0 0,1-1-1 0 0,0 1 0 0 0,1 1 1 0 0,-1-2-11 0 0,0 1 1 0 0,0 0 0 0 0,0-1 0 0 0,0 1 0 0 0,-1 0 0 0 0,1-1 0 0 0,-1 1 0 0 0,1 0-1 0 0,0 3 1 0 0,-2 0-1 0 0,1 1 13 0 0,6 12 4 0 0,-4-15-20 0 0,-1-1 1 0 0,0 1 0 0 0,0-1-1 0 0,0 1 1 0 0,0 0 0 0 0,-1-1 0 0 0,1 1-1 0 0,-1 0 1 0 0,1 0 0 0 0,-1-1-1 0 0,0 1 1 0 0,0 0 0 0 0,0 0-1 0 0,-1-1 1 0 0,1 1 0 0 0,-1 0 0 0 0,1 0-1 0 0,-1-1 1 0 0,0 1 0 0 0,0-1-1 0 0,0 1 1 0 0,0 0 0 0 0,0-1 0 0 0,-4 5-1 0 0,4-4 5 0 0,-1 0-1 0 0,1 1 0 0 0,0-1 1 0 0,0 1-1 0 0,1-1 0 0 0,-1 1 0 0 0,1-1 1 0 0,0 1-1 0 0,0-1 0 0 0,0 1 1 0 0,0 0-1 0 0,2 6 0 0 0,-1 12 38 0 0,2 6-30 0 0,-2-23-6 0 0,-1 1 1 0 0,1 0-1 0 0,-1-1 1 0 0,0 1-1 0 0,0 0 1 0 0,-1 7 0 0 0,0-11-6 0 0,1 1 1 0 0,-1-1 0 0 0,1 1 0 0 0,0-1 0 0 0,0 1 0 0 0,0 0 0 0 0,0-1 0 0 0,0 1 0 0 0,1-1 0 0 0,-1 1-1 0 0,2 4 1 0 0,1-1 36 0 0,0 0-1 0 0,0 0 1 0 0,6 7-1 0 0,-7-10-17 0 0,0-1-1 0 0,-1 1 0 0 0,0-1 0 0 0,0 1 1 0 0,0-1-1 0 0,0 1 0 0 0,-1 0 0 0 0,1-1 0 0 0,0 1 1 0 0,-1 3-1 0 0,0-2 3 0 0,1-1 0 0 0,0 0 0 0 0,-1 0 1 0 0,1 0-1 0 0,2 6 0 0 0,1-2-11 0 0,-2-4-16 0 0,-1 1 1 0 0,1-1 0 0 0,0 0 0 0 0,-1 1 0 0 0,0 0-1 0 0,0-1 1 0 0,0 1 0 0 0,0 0 0 0 0,-1-1-1 0 0,1 6 1 0 0,-1 4-6 0 0,-1-1-26 0 0,1 0 0 0 0,1 0 0 0 0,0 0 0 0 0,5 21 0 0 0,-5-28 23 0 0,0-1-1 0 0,0 1 1 0 0,-1 0-1 0 0,0 0 0 0 0,0-1 1 0 0,-1 7-1 0 0,1 16 91 0 0,1-14-31 0 0,1 0 1 0 0,6 23-1 0 0,-6-30-51 0 0,0 0 0 0 0,-1 1 0 0 0,0 9 0 0 0,4 16 0 0 0,0-15 0 0 0,-2 1 0 0 0,2 18 0 0 0,-3-29 0 0 0,-1 0 0 0 0,1 0 0 0 0,4 12 0 0 0,4 13 0 0 0,2 11 0 0 0,-9-35 0 0 0,0-1 0 0 0,-1 1 0 0 0,0-1 0 0 0,0 1 0 0 0,-1 0 0 0 0,0 0 0 0 0,-1 0 0 0 0,0 9 0 0 0,0-13 5 0 0,-1 1 0 0 0,0 0 0 0 0,1 0 0 0 0,0 0-1 0 0,0 0 1 0 0,1 0 0 0 0,-1 0 0 0 0,1-1 0 0 0,0 1 0 0 0,2 5 0 0 0,0 3-2 0 0,-1 0-1 0 0,0 1 1 0 0,0 16 0 0 0,0-10-4 0 0,0-1 1 0 0,11 37 0 0 0,-4-18 0 0 0,-7-15 21 0 0,-1-19-15 0 0,-1 0 0 0 0,0 1 1 0 0,1-1-1 0 0,0 0 0 0 0,0 0 0 0 0,3 7 0 0 0,-2-4-6 0 0,1 1 0 0 0,-1 0 0 0 0,0 0 0 0 0,-1-1 0 0 0,1 14 0 0 0,3 17 0 0 0,-3-30 0 0 0,-1 1 0 0 0,0 15 0 0 0,-1-18 0 0 0,0 0 0 0 0,0 1 0 0 0,1-1 0 0 0,0 0 0 0 0,3 12 0 0 0,-1-8 0 0 0,0-1 0 0 0,2 18 0 0 0,1 5 0 0 0,3 0 0 0 0,-4-20 0 0 0,-2 1 0 0 0,0 0 0 0 0,0 0 0 0 0,1 24 0 0 0,-4-23 0 0 0,2-1 0 0 0,5 26 0 0 0,-5-26 0 0 0,1 0 0 0 0,0 25 0 0 0,-1-10 0 0 0,5 32 0 0 0,-3-31 0 0 0,-1-5 0 0 0,-1-10-7 0 0,1 26 0 0 0,-1-13 8 0 0,1 0 1 0 0,1 0 0 0 0,10 36-1 0 0,-11-36-1 0 0,-3-22 0 0 0,1-1 0 0 0,-1 1 0 0 0,1-1 0 0 0,0 1 0 0 0,1 4 0 0 0,16 65 0 0 0,-15-52 0 0 0,-2-19 0 0 0,-1 1 0 0 0,0-1 0 0 0,1 1 0 0 0,-1-1 0 0 0,1 0 0 0 0,2 6 0 0 0,0-2 0 0 0,-1 0 0 0 0,0 1 0 0 0,0-1 0 0 0,-1 1 0 0 0,0-1 0 0 0,0 1 0 0 0,0-1 0 0 0,-2 11 0 0 0,6 52 0 0 0,-5-58 0 0 0,0-1 0 0 0,1 1 0 0 0,0 0 0 0 0,1-1 0 0 0,0 1 0 0 0,4 12 0 0 0,1 7 0 0 0,-6-24 0 0 0,0-1 0 0 0,1 1 0 0 0,2 8 0 0 0,1 1 0 0 0,5 22 0 0 0,-3-11 0 0 0,-6-22 6 0 0,0 1 0 0 0,-1-1-1 0 0,1 1 1 0 0,-1-1-1 0 0,-1 7 1 0 0,1-6 2 0 0,0 1-1 0 0,0 0 1 0 0,2 10-1 0 0,-3 4-7 0 0,1-19 0 0 0,-1 1 0 0 0,1 0 0 0 0,0-1 0 0 0,0 1 0 0 0,0 0 0 0 0,0 0 0 0 0,1-1 0 0 0,0 5 0 0 0,1 11 0 0 0,-2-15 0 0 0,0-1 0 0 0,0 0 0 0 0,0 0 0 0 0,0 0 0 0 0,0 0 0 0 0,1 0 0 0 0,0 4 0 0 0,1-3 0 0 0,-1 0 0 0 0,1 1 0 0 0,-1 0 0 0 0,0-1 0 0 0,0 1 0 0 0,0 0 0 0 0,0-1 0 0 0,-1 1 0 0 0,1 0 0 0 0,-1 0 0 0 0,0 0 0 0 0,-1 7 0 0 0,1-7 0 0 0,0-1 0 0 0,0 1 0 0 0,0 0 0 0 0,0 0 0 0 0,1 0 0 0 0,-1 0 0 0 0,1-1 0 0 0,0 1 0 0 0,1 0 0 0 0,-1 0 0 0 0,3 4 0 0 0,-2-4 0 0 0,-1 0 0 0 0,1-1 0 0 0,-1 1 0 0 0,0 0 0 0 0,0 0 0 0 0,0 0 0 0 0,-1 0 0 0 0,1 0 0 0 0,-1 0 0 0 0,0 5 0 0 0,0-6 0 0 0,-1 0 0 0 0,1 1 0 0 0,0-1 0 0 0,0 0 0 0 0,0 0 0 0 0,0 0 0 0 0,1 0 0 0 0,-1 0 0 0 0,1 0 0 0 0,0 0 0 0 0,2 5 0 0 0,-3-6 0 0 0,1-1 0 0 0,-1 1 0 0 0,1-1 0 0 0,-1 1 0 0 0,0-1 0 0 0,1 0 0 0 0,-1 1 0 0 0,0-1 0 0 0,0 1 0 0 0,0-1 0 0 0,-1 1 0 0 0,1-1 0 0 0,0 1 0 0 0,0-1 0 0 0,-1 1 0 0 0,0 1 0 0 0,1-2 0 0 0,-1 0 0 0 0,1 0 0 0 0,0 1 0 0 0,-1-1 0 0 0,1 0 0 0 0,0 1 0 0 0,0-1 0 0 0,0 0 0 0 0,0 1 0 0 0,0-1 0 0 0,0 0 0 0 0,0 1 0 0 0,1-1 0 0 0,-1 0 0 0 0,0 1 0 0 0,1 1 0 0 0,1 1 0 0 0,-1 0 0 0 0,1 0 0 0 0,-1 0 0 0 0,-1 0 0 0 0,2 9 0 0 0,3 13 0 0 0,-4-22 0 0 0,0 0 0 0 0,0 0 0 0 0,-1 0 0 0 0,1 0 0 0 0,-1 5 0 0 0,3 17 0 0 0,1-6 0 0 0,2 25 0 0 0,4 15 0 0 0,-9-53 0 0 0,-1 0 0 0 0,1 0 0 0 0,-1 8 0 0 0,1 18 0 0 0,0-5 0 0 0,-1-25 0 0 0,-1 0 0 0 0,1 0 0 0 0,0-1 0 0 0,0 1 0 0 0,0 0 0 0 0,1 0 0 0 0,-1 0 0 0 0,1 0 0 0 0,-1 0 0 0 0,1 0 0 0 0,0-1 0 0 0,2 6 0 0 0,3-1 0 0 0,-5-5 0 0 0,0-1 0 0 0,0 1 0 0 0,0-1 0 0 0,0 1 0 0 0,0 0 0 0 0,0-1 0 0 0,0 1 0 0 0,-1 0 0 0 0,1 0 0 0 0,0 0 0 0 0,-1-1 0 0 0,0 1 0 0 0,1 0 0 0 0,-1 3 0 0 0,3 17-17 0 0,-3-19 11 0 0,1 0-1 0 0,-1 0 1 0 0,1 0 0 0 0,-1 0 0 0 0,0 0 0 0 0,0 0-1 0 0,0 0 1 0 0,-2 6 0 0 0,2-5 4 0 0,-1 1-1 0 0,1-1 1 0 0,-1 1 0 0 0,1-1-1 0 0,1 7 1 0 0,0 14 72 0 0,-2-19-63 0 0,0 1 0 0 0,1-1 1 0 0,0 0-1 0 0,0 1 0 0 0,1-1 0 0 0,0 1 1 0 0,0-1-1 0 0,2 6 0 0 0,-3-10-7 0 0,0-1 0 0 0,0 1 0 0 0,0-1 0 0 0,0 1 0 0 0,0-1 0 0 0,0 1 0 0 0,0-1 0 0 0,-1 0 0 0 0,1 1 0 0 0,-1-1 0 0 0,0 3 0 0 0,0-2 0 0 0,1-1 0 0 0,-1 1 0 0 0,1-1 0 0 0,-1 1 0 0 0,1-1 0 0 0,0 1 0 0 0,0-1 0 0 0,0 1 0 0 0,-1-1 0 0 0,2 1 0 0 0,-1-1 0 0 0,0 4 0 0 0,5 6 0 0 0,-4-9 0 0 0,0 0 0 0 0,0-1 0 0 0,-1 1 0 0 0,1 0 0 0 0,0-1 0 0 0,-1 1 0 0 0,1 0 0 0 0,-1 0 0 0 0,0 0 0 0 0,0 0 0 0 0,0-1 0 0 0,0 1 0 0 0,0 3 0 0 0,-1 0 7 0 0,0 1 0 0 0,1-1 1 0 0,-1 1-1 0 0,1-1 0 0 0,0 0 0 0 0,0 1 0 0 0,1-1 0 0 0,2 9 0 0 0,-3-11-7 0 0,1 0 0 0 0,-1-1 0 0 0,1 1 0 0 0,-1 0 0 0 0,0 0 0 0 0,0 3 0 0 0,1 14 0 0 0,0-19 0 0 0,2 11 0 0 0,0 0 0 0 0,-1 0 0 0 0,0 0 0 0 0,0 14 0 0 0,2 0 0 0 0,-3-23 0 0 0,0-1 0 0 0,-1 1 0 0 0,1 0 0 0 0,-1-1 0 0 0,1 1 0 0 0,-1 0 0 0 0,0 0 0 0 0,0-1 0 0 0,0 1 0 0 0,-1 0 0 0 0,1 0 0 0 0,-2 4 0 0 0,1-5 0 0 0,1 0 0 0 0,0 0 0 0 0,-1 0 0 0 0,1 0 0 0 0,0 0 0 0 0,0 0 0 0 0,0 0 0 0 0,0 0 0 0 0,0 0 0 0 0,1 0 0 0 0,-1 0 0 0 0,1 0 0 0 0,-1 0 0 0 0,1 0 0 0 0,0-1 0 0 0,-1 1 0 0 0,1 0 0 0 0,2 2 0 0 0,4 15 0 0 0,-4-9 0 0 0,-1 0 0 0 0,0-1 0 0 0,0 1 0 0 0,-1 0 0 0 0,0 0 0 0 0,-2 17 0 0 0,1-26-4 0 0,0 1 0 0 0,0 0-1 0 0,0 0 1 0 0,0-1 0 0 0,1 1-1 0 0,-1 0 1 0 0,0-1 0 0 0,1 1-1 0 0,-1 0 1 0 0,1-1 0 0 0,0 1-1 0 0,1 2 1 0 0,-2-3-1 0 0,1 1 0 0 0,0 0 0 0 0,0-1 0 0 0,-1 1 0 0 0,1 0 1 0 0,-1-1-1 0 0,0 1 0 0 0,1 0 0 0 0,-1 1 0 0 0,2 37-126 0 0,0-29 151 0 0,-1 0 1 0 0,-1 0 0 0 0,0 0-1 0 0,-3 15 1 0 0,2-23-21 0 0,1 1 0 0 0,-1 0 1 0 0,1-1-1 0 0,-1 1 0 0 0,1 0 0 0 0,0-1 1 0 0,0 1-1 0 0,0-1 0 0 0,1 1 0 0 0,0 0 0 0 0,-1-1 1 0 0,1 1-1 0 0,0-1 0 0 0,1 1 0 0 0,-1-1 1 0 0,2 4-1 0 0,0-1 14 0 0,-1 0 1 0 0,0 0-1 0 0,0 0 0 0 0,1 7 1 0 0,-2-7-19 0 0,0 0 1 0 0,1 0 0 0 0,0 0-1 0 0,0-1 1 0 0,4 9 0 0 0,-5-13-8 0 0,0 1 0 0 0,0-1 0 0 0,0 0 0 0 0,0 1 0 0 0,-1-1 0 0 0,1 0 0 0 0,0 1 0 0 0,-1-1 0 0 0,1 1 0 0 0,-1-1 0 0 0,1 1 0 0 0,-1 0-1 0 0,0-1 1 0 0,0 3 0 0 0,1 0 6 0 0,0 9 5 0 0,-1-10 0 0 0,1-1 0 0 0,-1 1 0 0 0,0-1 0 0 0,1 0 0 0 0,0 1 0 0 0,1 3 0 0 0,0-1 0 0 0,0-1 0 0 0,0 1 0 0 0,0 0 0 0 0,1 5 0 0 0,-3-8 0 0 0,1 0 0 0 0,-1-1 0 0 0,0 1 0 0 0,0 0 0 0 0,0 0 0 0 0,0 0 0 0 0,0-1 0 0 0,-1 1 0 0 0,1 0 0 0 0,0 0 0 0 0,-1 0 0 0 0,0-1 0 0 0,1 1 0 0 0,-1 0 0 0 0,-1 1 0 0 0,0 1 0 0 0,0-1 0 0 0,0-1 0 0 0,1 1 0 0 0,-1 0 0 0 0,1 1 0 0 0,-1-1 0 0 0,1 0 0 0 0,0 0 0 0 0,1 1 0 0 0,-1-1 0 0 0,0 0 0 0 0,1 6 0 0 0,-4 15 0 0 0,3-22 0 0 0,0 1 0 0 0,1-1 0 0 0,-1 0 0 0 0,1 1 0 0 0,0-1 0 0 0,-1 1 0 0 0,1-1 0 0 0,0 1 0 0 0,0-1 0 0 0,1 1 0 0 0,-1-1 0 0 0,1 1 0 0 0,-1-1 0 0 0,2 3 0 0 0,0 1 0 0 0,0-1 0 0 0,0 1 0 0 0,-1 0 0 0 0,0 0 0 0 0,0 0 0 0 0,0 0 0 0 0,-1 11 0 0 0,0-15 0 0 0,1 0 0 0 0,-1 0 0 0 0,1 0 0 0 0,-1 0 0 0 0,1 0 0 0 0,0 0 0 0 0,-1 0 0 0 0,1 0 0 0 0,0-1 0 0 0,0 1 0 0 0,1 0 0 0 0,-1-1 0 0 0,1 2 0 0 0,0 0 0 0 0,0-1 0 0 0,-1 0 0 0 0,1 0 0 0 0,-1 1 0 0 0,0-1 0 0 0,0 0 0 0 0,2 6 0 0 0,-2-7 0 0 0,-1 1 0 0 0,1 0 0 0 0,-1-1 0 0 0,1 1 0 0 0,0-1 0 0 0,0 0 0 0 0,0 1 0 0 0,0-1 0 0 0,0 0 0 0 0,0 1 0 0 0,0-1 0 0 0,0 0 0 0 0,3 2 0 0 0,-3-2 0 0 0,0 0 0 0 0,0 0 0 0 0,1 0 0 0 0,-1 0 0 0 0,0 0 0 0 0,0 0 0 0 0,0 0 0 0 0,-1 1 0 0 0,1-1 0 0 0,0 0 0 0 0,0 1 0 0 0,-1-1 0 0 0,1 0 0 0 0,-1 1 0 0 0,1-1 0 0 0,-1 1 0 0 0,1-1 0 0 0,-1 1 0 0 0,0-1 0 0 0,0 3 0 0 0,2 15 0 0 0,-2-15 0 0 0,1-1 0 0 0,-1 1 0 0 0,0-1 0 0 0,0 1 0 0 0,0-1 0 0 0,0 1 0 0 0,-1-1 0 0 0,1 1 0 0 0,-2 3 0 0 0,2-6 0 0 0,-1 0 0 0 0,1 0 0 0 0,-1 0 0 0 0,1 0 0 0 0,0 0 0 0 0,0 0 0 0 0,-1 0 0 0 0,1 0 0 0 0,0 0 0 0 0,0 0 0 0 0,0 1 0 0 0,0-1 0 0 0,0 0 0 0 0,0 0 0 0 0,1 0 0 0 0,-1 0 0 0 0,0 0 0 0 0,1 0 0 0 0,-1 0 0 0 0,0 0 0 0 0,1 0 0 0 0,-1 0 0 0 0,1 0 0 0 0,0 0 0 0 0,-1 0 0 0 0,1 0 0 0 0,0 0 0 0 0,0 1 0 0 0,0-1 0 0 0,0 0 0 0 0,0 1 0 0 0,0-1 0 0 0,0 1 0 0 0,-1-1 0 0 0,1 1 0 0 0,-1 0 0 0 0,1-1 0 0 0,-1 1 0 0 0,1 0 0 0 0,-1 2 0 0 0,0-1 0 0 0,1 0 0 0 0,-1 0 0 0 0,1 0 0 0 0,0 0 0 0 0,0-1 0 0 0,0 1 0 0 0,0 0 0 0 0,0 0 0 0 0,1-1 0 0 0,-1 1 0 0 0,1-1 0 0 0,2 3 0 0 0,-2-2 0 0 0,-1-1 0 0 0,1 0 0 0 0,-1 0 0 0 0,1 1 0 0 0,-1-1 0 0 0,0 0 0 0 0,0 1 0 0 0,0 0 0 0 0,0-1 0 0 0,0 1 0 0 0,-1-1 0 0 0,1 4 0 0 0,-1-4 0 0 0,1 0 0 0 0,-1 1 0 0 0,1-1 0 0 0,-1 0 0 0 0,1 0 0 0 0,0 1 0 0 0,0-1 0 0 0,0 0 0 0 0,2 3 0 0 0,5 14 0 0 0,10 31 0 0 0,-14-19 0 0 0,4-2 3 0 0,-7-22 8 0 0,0-1 1 0 0,1 0-1 0 0,0 0 1 0 0,0 0 0 0 0,5 8-1 0 0,8 21-11 0 0,-13-28 0 0 0,1 1 0 0 0,7 12 0 0 0,-7-15 0 0 0,0 0 0 0 0,-1 1 0 0 0,4 11 0 0 0,6 14 0 0 0,-8-22 0 0 0,0 0 0 0 0,0 1 0 0 0,-1-1 0 0 0,3 15 0 0 0,-2-11 0 0 0,7 21 0 0 0,-4-8 0 0 0,-6-22 0 0 0,-1 0 0 0 0,1 0 0 0 0,1 0 0 0 0,-1 0 0 0 0,1 0 0 0 0,2 5 0 0 0,-2-6 0 0 0,0 0 0 0 0,-1 0 0 0 0,1 0 0 0 0,-1 0 0 0 0,0 0 0 0 0,0 0 0 0 0,0 0 0 0 0,0 0 0 0 0,0 5 0 0 0,0-6 0 0 0,-1 0 0 0 0,1 0 0 0 0,-1 0 0 0 0,1 0 0 0 0,0 0 0 0 0,0 0 0 0 0,0-1 0 0 0,2 4 0 0 0,-2-4 0 0 0,0 0 0 0 0,0 1 0 0 0,0-1 0 0 0,0 1 0 0 0,-1-1 0 0 0,1 1 0 0 0,0 0 0 0 0,-1-1 0 0 0,0 1 0 0 0,1 0 0 0 0,-1-1 0 0 0,1 3 0 0 0,-1-2 0 0 0,0 0 0 0 0,0 0 0 0 0,1 0 0 0 0,-1 0 0 0 0,1 0 0 0 0,-1 0 0 0 0,1 0 0 0 0,0-1 0 0 0,1 3 0 0 0,-1-2 0 0 0,0 0 0 0 0,0 0 0 0 0,-1 0 0 0 0,1 0 0 0 0,0 0 0 0 0,-1 0 0 0 0,1 0 0 0 0,-1 0 0 0 0,1 3 0 0 0,-1 1 0 0 0,0 0 0 0 0,1 0 0 0 0,0-1 0 0 0,3 8 0 0 0,-2-7 0 0 0,-1 0 0 0 0,0 0 0 0 0,0 0 0 0 0,0 8 0 0 0,0-7 0 0 0,0 1 0 0 0,0-1 0 0 0,0 0 0 0 0,5 13 0 0 0,3 16 0 0 0,4 18 0 0 0,-5-14 0 0 0,-5-30 0 0 0,-1-6 0 0 0,-1-1 0 0 0,0 1 0 0 0,0 0 0 0 0,0-1 0 0 0,-1 1 0 0 0,1 4 0 0 0,-1-4 0 0 0,7 19 0 0 0,11 43 0 0 0,-17-64 0 0 0,0-1 0 0 0,0 1 0 0 0,0 0 0 0 0,-1 0 0 0 0,1 0 0 0 0,-1 0 0 0 0,1-1 0 0 0,-1 1 0 0 0,0 0 0 0 0,1 3 0 0 0,0 3 0 0 0,22 66 0 0 0,-10-42 0 0 0,-11-25 0 0 0,-1-4-1 0 0,0 0-1 0 0,0-1 1 0 0,0 1-1 0 0,0 0 1 0 0,0-1-1 0 0,4 5 1 0 0,-3-3-5 0 0,-1-1 0 0 0,0 1 0 0 0,1 0 0 0 0,-1 0 0 0 0,0 0 0 0 0,0 4 0 0 0,4 13-6 0 0,0-6 12 0 0,-3-6 0 0 0,0 1 0 0 0,2 2 0 0 0,4 19 0 0 0,-8-25 0 0 0,5 19 0 0 0,7 6 0 0 0,1 5 0 0 0,-13-32 0 0 0,0-3 0 0 0,0 0 0 0 0,0 0 0 0 0,0 0 0 0 0,0 0 0 0 0,1 0 0 0 0,-1 0 0 0 0,0 0 0 0 0,0 0 0 0 0,0 0 0 0 0,1-1 0 0 0,-1 1 0 0 0,0 0 0 0 0,1 0 0 0 0,-1 0 0 0 0,2 1 0 0 0,3 20 0 0 0,-1-11 0 0 0,0-2 0 0 0,10 38 0 0 0,-7-12 0 0 0,-6-27 0 0 0,-1 0 0 0 0,9 14 0 0 0,1-3 0 0 0,-6-9 0 0 0,-1-3 0 0 0,3 5 0 0 0,18 30 0 0 0,-18-30 0 0 0,-4-7 0 0 0,0 1 0 0 0,1-1 0 0 0,0 0 0 0 0,0 0 0 0 0,6 9 0 0 0,-6-11 0 0 0,3 9 0 0 0,1-1 0 0 0,-1-2 0 0 0,1 1 0 0 0,-1-1 0 0 0,2 8 0 0 0,-7-14 0 0 0,0 0 0 0 0,1 0 0 0 0,0 0 0 0 0,0-1 0 0 0,3 5 0 0 0,-5-6 0 0 0,1-1 0 0 0,0 1 0 0 0,-1-1 0 0 0,1 1 0 0 0,0 0 0 0 0,-1-1 0 0 0,1 1 0 0 0,-1 0 0 0 0,1 0 0 0 0,-1 0 0 0 0,1-1 0 0 0,-1 1 0 0 0,0 0 0 0 0,1 0 0 0 0,-1 0 0 0 0,0 0 0 0 0,0 0 0 0 0,1 1 0 0 0,-1 1 0 0 0,5 11 0 0 0,3 4 0 0 0,-7-13 0 0 0,-1-4 0 0 0,0 1 0 0 0,1-1 0 0 0,-1 1 0 0 0,1-1 0 0 0,-1 0 0 0 0,1 1 0 0 0,-1-1 0 0 0,1 0 0 0 0,-1 1 0 0 0,1-1 0 0 0,0 0 0 0 0,1 2 0 0 0,24 32 0 0 0,-22-23 0 0 0,3 0 0 0 0,-3-10 0 0 0,-1-1 0 0 0,6 15 0 0 0,-8-14 0 0 0,1 0 0 0 0,7 6 0 0 0,9 16 0 0 0,-17-22-8 0 0,1 1-13 0 0,10 3-3 0 0,2 0 13 0 0,-8-2 11 0 0,1-2 0 0 0,0 1 0 0 0,10 2 0 0 0,14 6 0 0 0,-19-8-4 0 0,-9-2-3 0 0,0 0 0 0 0,0-1 1 0 0,0 0-1 0 0,0 1 0 0 0,1-1 1 0 0,-1 0-1 0 0,0 0 1 0 0,0-1-1 0 0,0 1 0 0 0,0-1 1 0 0,4-1-1 0 0,3 1-32 0 0,-5 0 26 0 0,-1 0-1 0 0,0 0 1 0 0,0 0-1 0 0,1 0 1 0 0,-1-1-1 0 0,0 1 1 0 0,5-4 0 0 0,-3 3-4 0 0,1 0 1 0 0,-1 1 0 0 0,1 0 0 0 0,-1 0 0 0 0,1 0 0 0 0,0 1 0 0 0,8 0 0 0 0,-11 0 30 0 0,-3 0 8 0 0,0 0 0 0 0,1 0 1 0 0,-1 0-1 0 0,1-1 0 0 0,-1 1 1 0 0,0 0-1 0 0,1-1 0 0 0,-1 1 0 0 0,2-2 1 0 0,5-1 81 0 0,-8 3-104 0 0,1-1 1 0 0,-1 1 0 0 0,1 0-1 0 0,-1-1 1 0 0,1 1 0 0 0,-1 0-1 0 0,1 0 1 0 0,0 0 0 0 0,-1-1 0 0 0,1 1-1 0 0,0 0 1 0 0,-1 0 0 0 0,1 0-1 0 0,0 0 1 0 0,-1 0 0 0 0,1 0-1 0 0,-1 0 1 0 0,1 0 0 0 0,0 0-1 0 0,-1 1 1 0 0,2-1 0 0 0,1 1-8 0 0,0-3-8 0 0,0 1 1 0 0,1-1 0 0 0,-1 0-1 0 0,0 1 1 0 0,0-2 0 0 0,0 1-1 0 0,0 0 1 0 0,-1 0 0 0 0,1-1-1 0 0,-1 0 1 0 0,1 1 0 0 0,-1-1-1 0 0,3-4 1 0 0,4-5 207 0 0,-6 8-191 0 0,0-1 0 0 0,-1 1 0 0 0,1-1 0 0 0,-1 0 0 0 0,0 0 0 0 0,-1 0 0 0 0,1 0 0 0 0,1-11 0 0 0,3-8-2 0 0,2-5 0 0 0,-1 1 0 0 0,6-50 0 0 0,0-4 0 0 0,-2 3-101 0 0,-9 66 69 0 0,0-1 0 0 0,1 1 0 0 0,1 0 0 0 0,0 0 0 0 0,8-18 0 0 0,5-13 317 0 0,-16 41-285 0 0,1 0 0 0 0,-1-1 0 0 0,0 1 0 0 0,-1-1 0 0 0,1 1 0 0 0,0-1 0 0 0,-1 0 0 0 0,0 1 0 0 0,0-7 0 0 0,0 5 0 0 0,0 0 0 0 0,0-1 0 0 0,0 1 0 0 0,2-6 0 0 0,3-9 0 0 0,-1 5 0 0 0,0 0 0 0 0,11-25 0 0 0,1-15 0 0 0,6-15 0 0 0,-17 52 0 0 0,-4 13 0 0 0,0 0 0 0 0,0 1 0 0 0,0-1 0 0 0,3-5 0 0 0,-2 7 0 0 0,-1 0 0 0 0,0 0 0 0 0,0 0 0 0 0,-1 0 0 0 0,1-1 0 0 0,-1 1 0 0 0,0 0 0 0 0,1 0 0 0 0,-1 0 0 0 0,-1-1 0 0 0,1 1 0 0 0,0 0 0 0 0,-1 0 0 0 0,0-4 0 0 0,0 3 0 0 0,0-1 0 0 0,0 0 0 0 0,1 0 0 0 0,0 1 0 0 0,0-11 0 0 0,5-6 0 0 0,-3 15 0 0 0,0 0 0 0 0,-1 0 0 0 0,0 0 0 0 0,0-8 0 0 0,0 10 0 0 0,-1 0 0 0 0,1 0 0 0 0,0 0 0 0 0,0-1 0 0 0,1 1 0 0 0,1-4 0 0 0,-1 4 0 0 0,-1-1 0 0 0,1 1 0 0 0,-1-1 0 0 0,0 1 0 0 0,0-1 0 0 0,0-6 0 0 0,1-2 0 0 0,1 9 0 0 0,1 1 0 0 0,0-8 0 0 0,0 0 0 0 0,0-1 0 0 0,4-22 0 0 0,-6 22 0 0 0,0 0 0 0 0,2 1 0 0 0,-1 0 0 0 0,9-18 0 0 0,2-2-131 0 0,-10 21 57 0 0,1 0 1 0 0,7-13-1 0 0,-10 20 74 0 0,-1 0 0 0 0,1 0 0 0 0,-1 0 0 0 0,0 0 0 0 0,0-1 0 0 0,0-4 0 0 0,0 5 0 0 0,-1-1 0 0 0,1 1 0 0 0,0-1 0 0 0,0 1 0 0 0,1 0 0 0 0,1-4 0 0 0,-1 4 0 0 0,-1-1 0 0 0,1 1 0 0 0,-1-1 0 0 0,0 1 0 0 0,0-1 0 0 0,1-3 0 0 0,-2 3 0 0 0,1 1 0 0 0,0 0 0 0 0,0 0 0 0 0,0 0 0 0 0,0-1 0 0 0,3-3 0 0 0,2-3 17 0 0,-1 0 0 0 0,0 0-1 0 0,4-14 1 0 0,0 1-20 0 0,7-5 3 0 0,-1 5 0 0 0,-5-2 51 0 0,0 0 0 0 0,7-31 0 0 0,-1 6 79 0 0,-11 31-111 0 0,-3 13-14 0 0,0-1 1 0 0,0 1 0 0 0,1-1 0 0 0,0 1-1 0 0,5-10 1 0 0,-6 13-6 0 0,-1 0 0 0 0,1-1 0 0 0,-1 1 0 0 0,0 0 0 0 0,1-6 0 0 0,3-9 0 0 0,3-15 0 0 0,-8 28 0 0 0,1 0 0 0 0,1-1 0 0 0,-1 1 0 0 0,5-10 0 0 0,6-25 0 0 0,1 1 64 0 0,10-24 0 0 0,-12 27-10 0 0,-9 26-29 0 0,1 0-1 0 0,7-15 1 0 0,-8 20-25 0 0,0-1 0 0 0,0 1 0 0 0,-1 0 0 0 0,1-7 0 0 0,3-10 0 0 0,0 3 11 0 0,11-31 53 0 0,19-53 53 0 0,-28 78-117 0 0,-6 20 0 0 0,-1 1 0 0 0,1 0 0 0 0,1 0 0 0 0,-1 1 0 0 0,0-1 0 0 0,4-5 0 0 0,5-18 0 0 0,-3 4 0 0 0,3 4 0 0 0,-7 11 0 0 0,1 0 0 0 0,0 0 0 0 0,5-7 0 0 0,5-14 0 0 0,-11 24 15 0 0,0 0-1 0 0,0 0 0 0 0,3-9 1 0 0,15-33 59 0 0,-4 21-10 0 0,-12 20-45 0 0,-1-1 0 0 0,0 1 0 0 0,5-12 0 0 0,-6 11 72 0 0,1 1-1 0 0,0-1 1 0 0,8-11-1 0 0,-9 15-54 0 0,0-1 0 0 0,0 0 0 0 0,0 0 0 0 0,-1 0 0 0 0,1 0 1 0 0,-1 0-1 0 0,0 0 0 0 0,-1-1 0 0 0,1 1 0 0 0,-1-1 0 0 0,0 1 0 0 0,0-1 0 0 0,1-5 0 0 0,-3 8-140 0 0,1-1 1 0 0,0 1-1 0 0,0 0 0 0 0,0-1 1 0 0,1 1-1 0 0,-1-1 0 0 0,0 1 1 0 0,1 0-1 0 0,0-1 0 0 0,-1 1 1 0 0,1 0-1 0 0,0 0 1 0 0,0-1-1 0 0,3-2 0 0 0,0-2 212 0 0,0 0 0 0 0,0 1 1 0 0,4-13-1 0 0,-5 12 6 0 0,0-1-1 0 0,1 1 1 0 0,6-10 0 0 0,0 3-114 0 0,-1 0 0 0 0,0 0 0 0 0,11-27 0 0 0,-17 35 6 0 0,0 0-1 0 0,0 1 0 0 0,8-10 1 0 0,5-11 26 0 0,48-103-11 0 0,-15 46 424 0 0,-18 29-114 0 0,-26 38-282 0 0,-5 13-28 0 0,1 1-1 0 0,0-1 1 0 0,-1 1-1 0 0,1 0 1 0 0,0-1-1 0 0,0 1 1 0 0,2-3-1 0 0,-2 3 5 0 0,0-1 0 0 0,0 1-1 0 0,0 0 1 0 0,0-1 0 0 0,0 1 0 0 0,0-1-1 0 0,-1 1 1 0 0,1-5 0 0 0,0 6-12 0 0,-1-1 1 0 0,1 0 0 0 0,0 1-1 0 0,-1-1 1 0 0,1 1-1 0 0,0-1 1 0 0,0 1-1 0 0,2-2 1 0 0,-2 2 4 0 0,12-31 319 0 0,-9 21-210 0 0,-3 8-104 0 0,7-8 35 0 0,-8 11-52 0 0,1-1 0 0 0,0 0 1 0 0,-1 0-1 0 0,1 1 0 0 0,-1-1 0 0 0,1 0 0 0 0,-1 0 0 0 0,1 1 1 0 0,-1-1-1 0 0,1 0 0 0 0,-1 0 0 0 0,0 0 0 0 0,1 0 0 0 0,-1 0 1 0 0,0-1-1 0 0,2-3 19 0 0,15-22 92 0 0,-8 21-103 0 0,3-10-17 0 0,-11 14 3 0 0,1 0 10 0 0,9-10 40 0 0,-7 7-38 0 0,15-49 52 0 0,-16 47-64 0 0,-1 7 0 0 0,1-2 0 0 0,2-21 0 0 0,-2 16 0 0 0,1 2 0 0 0,-2-2 0 0 0,2-1 0 0 0,-1 2 0 0 0,2 0 0 0 0,0-1 0 0 0,-1 0 0 0 0,-3 3 11 0 0,0 2 31 0 0,5-5-31 0 0,-1 0-11 0 0,-3 0 0 0 0,2 0 0 0 0,0 0 0 0 0,0-7 0 0 0,0 9 0 0 0,13-21 0 0 0,-12 16 0 0 0,-5 8 0 0 0,-1 1 0 0 0,1 1 0 0 0,0-1 0 0 0,0 1 0 0 0,0 0 0 0 0,-1-1 0 0 0,1 1 0 0 0,0-1 0 0 0,0 1 0 0 0,0-1 0 0 0,0 1 0 0 0,0-1 0 0 0,0 1 0 0 0,0-1 0 0 0,0 1 0 0 0,0 0 0 0 0,0-1 0 0 0,0 1 0 0 0,1-1 0 0 0,-1 1 0 0 0,0-1 0 0 0,0 1 0 0 0,0-1 0 0 0,0 1 0 0 0,1 0 0 0 0,-1-1 0 0 0,5-19 0 0 0,-1 12 11 0 0,-3 6-6 0 0,1 0-1 0 0,0 0 1 0 0,-1 0 0 0 0,0 0 0 0 0,1 0 0 0 0,-1-1 0 0 0,0 1 0 0 0,0 0-1 0 0,-1-1 1 0 0,2-2 0 0 0,1-5-5 0 0,10-14 0 0 0,-6 13 0 0 0,-4 4 0 0 0,0-3 0 0 0,-1 3 0 0 0,5 2 0 0 0,-6 4 0 0 0,4-4 0 0 0,2-8 0 0 0,6-6 0 0 0,-11 16 0 0 0,0 0 0 0 0,0 0 0 0 0,0 0 0 0 0,-1 0 0 0 0,1-1 0 0 0,0-4 0 0 0,11-2 0 0 0,-8 3 0 0 0,-5 6 0 0 0,1 0 0 0 0,0-1 0 0 0,-1 1 0 0 0,1 0 0 0 0,0 0 0 0 0,0 0 0 0 0,0 0 0 0 0,0 0 0 0 0,0 0 0 0 0,0 0 0 0 0,0 0 0 0 0,0 0 0 0 0,2 0 0 0 0,0 1 0 0 0,9-17 10 0 0,-10 15-8 0 0,-2 0 8 0 0,1 1-1 0 0,0-1 1 0 0,-1 1-1 0 0,1-1 0 0 0,-1 1 1 0 0,1 0-1 0 0,-1-1 1 0 0,0 0-1 0 0,0-2 1 0 0,5-17 38 0 0,1 11-4 0 0,-5 8-36 0 0,0 1 1 0 0,1-1-1 0 0,-1 0 0 0 0,0 0 0 0 0,0 1 0 0 0,0-1 0 0 0,0 0 0 0 0,0 0 0 0 0,0-4 0 0 0,6-10 72 0 0,-6 14-74 0 0,-1 1 0 0 0,1-1 1 0 0,-1 1-1 0 0,0-1 1 0 0,1 0-1 0 0,-1 1 0 0 0,0-1 1 0 0,0 1-1 0 0,0-1 0 0 0,0 0 1 0 0,-1-2-1 0 0,2 3-1 0 0,-1 0-1 0 0,0 0 1 0 0,1-1-1 0 0,-1 1 1 0 0,1 0-1 0 0,-1 0 1 0 0,1 0-1 0 0,0 0 1 0 0,-1 0 0 0 0,1 0-1 0 0,0 0 1 0 0,-1 0-1 0 0,1 1 1 0 0,0-1-1 0 0,2-1 1 0 0,3-5 42 0 0,2-9-35 0 0,-6 12-9 0 0,0 1 21 0 0,20-21 13 0 0,-7 6-25 0 0,-14 17-10 0 0,0 0 1 0 0,0 1 0 0 0,0-1 0 0 0,0 0 0 0 0,0 0-1 0 0,-1 0 1 0 0,1 0 0 0 0,0 0 0 0 0,-1-1-1 0 0,1 1 1 0 0,-1 0 0 0 0,1 0 0 0 0,-1 0 0 0 0,1-2-1 0 0,-1 2-1 0 0,0 0-1 0 0,0 0 1 0 0,0 0 0 0 0,0 1-1 0 0,1-1 1 0 0,-1 0-1 0 0,0 1 1 0 0,1-1-1 0 0,-1 0 1 0 0,0 1-1 0 0,1-1 1 0 0,-1 0-1 0 0,1 1 1 0 0,-1-1-1 0 0,1 1 1 0 0,-1-1-1 0 0,1 1 1 0 0,0-1-1 0 0,-1 1 1 0 0,2-1-1 0 0,3-5 0 0 0,-4-1 0 0 0,3 0 0 0 0,-1 5 0 0 0,1 1 0 0 0,5-8 0 0 0,9-15 0 0 0,-17 21 0 0 0,1 1 0 0 0,-1 0 0 0 0,1 0 0 0 0,-1 0 0 0 0,0-1 0 0 0,0 1 0 0 0,0-1 0 0 0,0 1 0 0 0,-1-1 0 0 0,1-2 0 0 0,5-13 0 0 0,-3 10 0 0 0,-3 7 0 0 0,1 0 0 0 0,-1-1 0 0 0,1 1 0 0 0,-1 0 0 0 0,1 0 0 0 0,-1 0 0 0 0,1 0 0 0 0,-1 1 0 0 0,1-1 0 0 0,0 0 0 0 0,-1 0 0 0 0,1 0 0 0 0,0 0 0 0 0,0 1 0 0 0,0-1 0 0 0,0 0 0 0 0,1 0 0 0 0,1-1 0 0 0,2 0 0 0 0,-4 1 0 0 0,-1 1 0 0 0,1 0 0 0 0,0 0 0 0 0,0-1 0 0 0,0 1 0 0 0,0-1 0 0 0,0 1 0 0 0,0-1 0 0 0,0 1 0 0 0,-1-1 0 0 0,1 0 0 0 0,0 1 0 0 0,0-1 0 0 0,-1 0 0 0 0,1 1 0 0 0,0-2 0 0 0,5-6 0 0 0,2-7 0 0 0,27-29 0 0 0,-32 40 0 0 0,-1 0 0 0 0,12-11 0 0 0,-12 13 0 0 0,-1 0 0 0 0,1 0 0 0 0,0 0 0 0 0,-1 0 0 0 0,1 0 0 0 0,-1-1 0 0 0,1 1 0 0 0,1-5 0 0 0,-3 7 0 0 0,0 0 0 0 0,0-1 0 0 0,0 1 0 0 0,0-1 0 0 0,0 1 0 0 0,0-1 0 0 0,0 1 0 0 0,0-1 0 0 0,0 1 0 0 0,0-1 0 0 0,0 1 0 0 0,1 0 0 0 0,-1-1 0 0 0,0 1 0 0 0,0-1 0 0 0,0 1 0 0 0,1 0 0 0 0,-1-1 0 0 0,0 1 0 0 0,1 0 0 0 0,-1-1 0 0 0,0 1 0 0 0,1 0 0 0 0,-1 0 0 0 0,0-1 0 0 0,1 1 0 0 0,0 0 0 0 0,1-2 0 0 0,17-29 0 0 0,-18 31 0 0 0,-1 0 0 0 0,1-1 0 0 0,-1 1 0 0 0,0 0 0 0 0,1-1 0 0 0,-1 1 0 0 0,0-1 0 0 0,1 1 0 0 0,-1 0 0 0 0,0-1 0 0 0,0 1 0 0 0,1-1 0 0 0,-1 1 0 0 0,0-1 0 0 0,0 1 0 0 0,0-1 0 0 0,0 1 0 0 0,0-1 0 0 0,0 1 0 0 0,0-1 0 0 0,0 1 0 0 0,0-1 0 0 0,0 1 0 0 0,0-1 0 0 0,0 1 0 0 0,0-2 0 0 0,0 0 0 0 0,0 0 0 0 0,9-7 0 0 0,-9 8 0 0 0,1 0-1 0 0,0 1 1 0 0,-1-1 0 0 0,1 0-1 0 0,-1 0 1 0 0,1 0 0 0 0,-1 0-1 0 0,1 0 1 0 0,-1 1-1 0 0,1-1 1 0 0,-1 0 0 0 0,0 0-1 0 0,1-2 1 0 0,5-15 58 0 0,3-1-42 0 0,-9 18-21 0 0,1-1 0 0 0,-1 1 0 0 0,1-1 1 0 0,-1 1-1 0 0,1 0 0 0 0,-1 0 0 0 0,1-1 0 0 0,0 1 0 0 0,0 0 0 0 0,0 0 1 0 0,1-2-1 0 0,8-6 13 0 0,-3 0 37 0 0,-1-1-80 0 0,-4 10 16 0 0,3-10 22 0 0,-3 6 3 0 0,-1 2 1 0 0,0-1 1 0 0,0 1-1 0 0,0-1 0 0 0,1 1 1 0 0,-1 0-1 0 0,1-1 0 0 0,-1 1 1 0 0,1 0-1 0 0,0 0 0 0 0,0 0 0 0 0,0 0 1 0 0,0 1-1 0 0,0-1 0 0 0,1 0 1 0 0,2-1-1 0 0,1 0-20 0 0,-4 3-31 0 0,-2 0 43 0 0,1-1 1 0 0,-1 1-1 0 0,1 0 1 0 0,-1-1-1 0 0,0 1 1 0 0,1 0 0 0 0,-1-1-1 0 0,0 1 1 0 0,1 0-1 0 0,-1-1 1 0 0,0 1-1 0 0,1-1 1 0 0,-1 1-1 0 0,0 0 1 0 0,0-1-1 0 0,0 1 1 0 0,1-1 0 0 0,-1 1-1 0 0,0-1 1 0 0,0 1-1 0 0,0-1 1 0 0,0 1-1 0 0,0-2 1 0 0,1 1 0 0 0,-1 0 100 0 0,1 1-105 0 0,-1 0 1 0 0,1 0-1 0 0,-1 0 0 0 0,1 0 1 0 0,-1-1-1 0 0,1 1 0 0 0,-1 0 1 0 0,1 0-1 0 0,-1 0 0 0 0,1-1 1 0 0,-1 1-1 0 0,0 0 0 0 0,1 0 1 0 0,-1-1-1 0 0,1 1 0 0 0,-1 0 1 0 0,0-1-1 0 0,1 1 0 0 0,-1-1 1 0 0,0 1-1 0 0,1 0 0 0 0,-1-1 1 0 0,0 1-1 0 0,0-1 0 0 0,1 1 1 0 0,-1-2-1 0 0,1 0 20 0 0,1 0 0 0 0,-1 0-1 0 0,0 0 1 0 0,1 1 0 0 0,-1-1-1 0 0,1 0 1 0 0,0 0 0 0 0,-1 1 0 0 0,1-1-1 0 0,3-1 1 0 0,21-16-44 0 0,-26 18 28 0 0,1 1 0 0 0,-1-1-1 0 0,1 1 1 0 0,-1 0 0 0 0,1-1 0 0 0,-1 1 0 0 0,0-1 0 0 0,1 1 0 0 0,-1-1 0 0 0,0 1-1 0 0,0-1 1 0 0,1 1 0 0 0,-1-1 0 0 0,0 1 0 0 0,0-1 0 0 0,0 1 0 0 0,1-1 0 0 0,-1 1-1 0 0,0-1 1 0 0,0 1 0 0 0,0-2 0 0 0,0 2 5 0 0,0-1 0 0 0,0 1-1 0 0,0 0 1 0 0,0-1 0 0 0,0 1 0 0 0,0-1-1 0 0,0 1 1 0 0,0-1 0 0 0,1 1 0 0 0,-1-1-1 0 0,0 1 1 0 0,0 0 0 0 0,1-1-1 0 0,-1 1 1 0 0,0-1 0 0 0,0 1 0 0 0,1 0-1 0 0,-1-1 1 0 0,0 1 0 0 0,1 0 0 0 0,-1-1-1 0 0,1 1 1 0 0,2-2-35 0 0,0 1-1 0 0,0-1 1 0 0,-1 1-1 0 0,1-1 1 0 0,0 0-1 0 0,2-2 1 0 0,19-15 190 0 0,-23 18-114 0 0,1 1-192 0 0,-2 0 144 0 0,1 1 0 0 0,-1-1 1 0 0,0 0-1 0 0,1 0 0 0 0,-1 0 0 0 0,1 0 0 0 0,-1 0 0 0 0,1 0 0 0 0,-1 0 0 0 0,1 0 0 0 0,-1 0 0 0 0,0 0 0 0 0,1 0 0 0 0,-1 0 0 0 0,1 0 0 0 0,-1-1 0 0 0,1 1 0 0 0,-1 0 0 0 0,0 0 0 0 0,1 0 0 0 0,-1-1 0 0 0,1 1 0 0 0,-1 0 0 0 0,0 0 0 0 0,1-1 0 0 0,0 0 3 0 0,0 0 1 0 0,0 0-1 0 0,0 0 0 0 0,0 0 0 0 0,0 1 1 0 0,0-1-1 0 0,0 0 0 0 0,0 1 1 0 0,0-1-1 0 0,0 0 0 0 0,0 1 0 0 0,1 0 1 0 0,-1-1-1 0 0,1 1 0 0 0,14-5 0 0 0,-16 5 1 0 0,1 0 0 0 0,0 0-1 0 0,0-1 1 0 0,0 1-1 0 0,-1 0 1 0 0,1-1 0 0 0,0 1-1 0 0,0 0 1 0 0,-1-1 0 0 0,1 1-1 0 0,0-1 1 0 0,-1 1-1 0 0,1-1 1 0 0,-1 0 0 0 0,1 1-1 0 0,0-1 1 0 0,-1 0 0 0 0,1 1-1 0 0,-1-1 1 0 0,0 0 0 0 0,1 1-1 0 0,-1-1 1 0 0,1 0-1 0 0,-1-1 1 0 0,1 1 76 0 0,12 0 66 0 0,-11 1-146 0 0,0 0 1 0 0,0 0-1 0 0,1-1 0 0 0,-1 1 0 0 0,0-1 0 0 0,0 1 1 0 0,0-1-1 0 0,0 0 0 0 0,0 0 0 0 0,0 0 0 0 0,0 0 1 0 0,0 0-1 0 0,0 0 0 0 0,-1-1 0 0 0,1 1 0 0 0,0 0 1 0 0,-1-1-1 0 0,1 0 0 0 0,-1 1 0 0 0,0-1 1 0 0,3-3-1 0 0,-3 4 8 0 0,-1 0 1 0 0,1 0-1 0 0,0 0 1 0 0,0 0 0 0 0,-1 0-1 0 0,1 1 1 0 0,0-1-1 0 0,0 0 1 0 0,0 1-1 0 0,0-1 1 0 0,0 1 0 0 0,1-1-1 0 0,4-3-4 0 0,3-2-1 0 0,0 4 0 0 0,-1 0 0 0 0,-5 0-18 0 0,0 1 0 0 0,-1 1 0 0 0,1-1 0 0 0,0 0 0 0 0,0 1 0 0 0,-1-1 0 0 0,1 1 0 0 0,6 0 0 0 0,-7 0 35 0 0,-1 0-1 0 0,1 0 1 0 0,0 0 0 0 0,0 0-1 0 0,0-1 1 0 0,0 1 0 0 0,-1 0-1 0 0,4-2 1 0 0,1 1-11 0 0,-4 1-27 0 0,0 0 0 0 0,0-1-1 0 0,0 1 1 0 0,0 0 0 0 0,0-1 0 0 0,0 1 0 0 0,0-1 0 0 0,0 0 0 0 0,2-1 0 0 0,-2 1 98 0 0,-1 0-47 0 0,1 2 52 0 0,11 6-22 0 0,-10-6-60 0 0,0 0 0 0 0,9-2 0 0 0,24 1 0 0 0,-34-1 4 0 0,1 1 0 0 0,-1 0 0 0 0,1-1 0 0 0,-1 1 0 0 0,1 0 0 0 0,-1 0 0 0 0,5 1 0 0 0,-7-1-2 0 0,1 1 0 0 0,-1-1 1 0 0,1 0-1 0 0,-1 0 0 0 0,1 0 0 0 0,-1 0 0 0 0,1 0 0 0 0,-1 0 0 0 0,1 0 0 0 0,-1 0 1 0 0,1 0-1 0 0,0 0 0 0 0,-1-1 0 0 0,1 1 0 0 0,-1 0 0 0 0,1 0 0 0 0,-1 0 0 0 0,1-1 1 0 0,-1 1-1 0 0,4 0 82 0 0,8 2-39 0 0,-11-2-38 0 0,1 0 0 0 0,-1 0-1 0 0,0 0 1 0 0,0 1 0 0 0,0-1-1 0 0,0 0 1 0 0,1 0 0 0 0,-1 1 0 0 0,0-1-1 0 0,2 2 1 0 0,15 13 118 0 0,-1-6-61 0 0,-16-8-61 0 0,1 0 0 0 0,0-1 1 0 0,-1 1-1 0 0,1 0 0 0 0,-1 0 1 0 0,1 1-1 0 0,-1-1 0 0 0,0 0 1 0 0,1 0-1 0 0,-1 1 0 0 0,0-1 1 0 0,2 4-1 0 0,4 4 7 0 0,-4-8-10 0 0,0 0 0 0 0,4 12 0 0 0,-7-13 1 0 0,0 1 0 0 0,0-1-1 0 0,0 0 1 0 0,0 1 0 0 0,0-1 0 0 0,1 0-1 0 0,-1 0 1 0 0,0 1 0 0 0,0-1 0 0 0,0 0-1 0 0,0 0 1 0 0,0 1 0 0 0,0-1 0 0 0,0 0-1 0 0,1 0 1 0 0,-1 1 0 0 0,0-1 0 0 0,0 0-1 0 0,0 0 1 0 0,1 0 0 0 0,-1 1 0 0 0,0-1 0 0 0,0 0-1 0 0,1 0 1 0 0,-1 0 0 0 0,0 0 0 0 0,0 0-1 0 0,1 1 1 0 0,-1-1 0 0 0,0 0 0 0 0,0 0-1 0 0,1 0 1 0 0,-1 0 0 0 0,0 0 0 0 0,0 0-1 0 0,1 0 1 0 0,-1 0 0 0 0,1 0 0 0 0,2 0 22 0 0,3 9-12 0 0,12 11-11 0 0,-13-11 0 0 0,-2-8 0 0 0,-3-1 0 0 0,1 0 0 0 0,0 0 0 0 0,-1 1 0 0 0,1-1 0 0 0,0 0 0 0 0,0 0 0 0 0,-1 0 0 0 0,1 1 0 0 0,-1-1 0 0 0,1 0 0 0 0,0 1 0 0 0,-1-1 0 0 0,1 1 0 0 0,-1-1 0 0 0,1 1 0 0 0,0-1 0 0 0,-1 1 0 0 0,0-1 0 0 0,1 1 0 0 0,-1-1 0 0 0,1 2 0 0 0,4 3 0 0 0,6 10 0 0 0,0 4 0 0 0,-9-16 0 0 0,-1-1 0 0 0,13 13 0 0 0,-8-7 0 0 0,-3-2 11 0 0,-3-5-11 0 0,3 4 33 0 0,12 9-13 0 0,-12-9-20 0 0,17 15 0 0 0,-7-10 0 0 0,-11-8 0 0 0,8 9 0 0 0,16 32 11 0 0,-25-41-6 0 0,1-1 0 0 0,-1 1 0 0 0,0 0 0 0 0,0 0 1 0 0,0 0-1 0 0,0 0 0 0 0,0 0 0 0 0,0 0 0 0 0,-1 0 0 0 0,2 4 1 0 0,-2-5-7 0 0,0-1 1 0 0,0 1 0 0 0,0-1 0 0 0,0 1 0 0 0,0-1 0 0 0,0 1 0 0 0,0-1-1 0 0,1 0 1 0 0,-1 1 0 0 0,0-1 0 0 0,0 1 0 0 0,1-1 0 0 0,-1 0 0 0 0,0 1-1 0 0,0-1 1 0 0,1 0 0 0 0,-1 1 0 0 0,0-1 0 0 0,1 0 0 0 0,-1 0 0 0 0,0 1-1 0 0,1-1 1 0 0,0 0 0 0 0,1 1 0 0 0,1 0 0 0 0,5 10 0 0 0,2 8 0 0 0,-3-10 0 0 0,-5 1 0 0 0,2 4 0 0 0,-1-12 0 0 0,7 19 0 0 0,3 8 11 0 0,-4-13 18 0 0,-8-15-26 0 0,0 1-1 0 0,0-1 0 0 0,0 1 0 0 0,0-1 0 0 0,0 1 0 0 0,0 0 0 0 0,-1-1 1 0 0,1 1-1 0 0,0 0 0 0 0,-1 2 0 0 0,13 29 31 0 0,-13-33-10 0 0,0 1 0 0 0,0-1-1 0 0,0 1 1 0 0,0-1-1 0 0,1 1 1 0 0,-1-1 0 0 0,0 1-1 0 0,0-1 1 0 0,1 1-1 0 0,-1-1 1 0 0,0 1 0 0 0,1-1-1 0 0,-1 1 1 0 0,0-1-1 0 0,1 0 1 0 0,-1 1 0 0 0,0-1-1 0 0,1 1 1 0 0,-1-1-1 0 0,1 0 1 0 0,0 1 0 0 0,-1-1-17 0 0,1 0 0 0 0,-1 0 1 0 0,0 0-1 0 0,1 1 1 0 0,-1-1-1 0 0,0 0 1 0 0,1 0-1 0 0,-1 0 1 0 0,0 1-1 0 0,0-1 0 0 0,1 0 1 0 0,-1 0-1 0 0,0 1 1 0 0,0-1-1 0 0,0 0 1 0 0,1 1-1 0 0,-1-1 1 0 0,0 0-1 0 0,0 1 1 0 0,0-1-1 0 0,0 0 0 0 0,0 1 1 0 0,0-1-1 0 0,1 0 1 0 0,-1 1-1 0 0,0-1 1 0 0,0 0-1 0 0,0 1 1 0 0,0-1-1 0 0,0 1 0 0 0,0-1 1 0 0,-1 0-1 0 0,1 1 1 0 0,0-1-1 0 0,0 1 1 0 0,-1 1-62 0 0,1 0 0 0 0,0 1 0 0 0,-1-1 0 0 0,1 1 1 0 0,0-1-1 0 0,0 1 0 0 0,0-1 0 0 0,1 0 0 0 0,-1 1 0 0 0,1-1 1 0 0,0 4-1 0 0,12 28 54 0 0,-7-19 1 0 0,-5-12 0 0 0,0 0 0 0 0,0-1 0 0 0,0 1 0 0 0,1 0 0 0 0,-1-1 0 0 0,3 3 0 0 0,3 17 0 0 0,-4-13 0 0 0,-2-5 0 0 0,-1-3 0 0 0,1-1 0 0 0,-1 1 0 0 0,0 0 0 0 0,1 0 0 0 0,-1-1 0 0 0,0 1 0 0 0,0 0 0 0 0,0 0 0 0 0,0-1 0 0 0,0 1 0 0 0,0 0 0 0 0,0 0 0 0 0,0 0 0 0 0,0 1 0 0 0,-1-1 0 0 0,1-1 0 0 0,0 1 0 0 0,-1 0 0 0 0,1 0 0 0 0,0 0 0 0 0,-1 0 0 0 0,1 0 0 0 0,0 0 0 0 0,0 0 0 0 0,0 0 0 0 0,0 0 0 0 0,0 0 0 0 0,0 0 0 0 0,0 0 0 0 0,0 0 0 0 0,1-1 0 0 0,-1 1 0 0 0,0 0 0 0 0,0 0 0 0 0,1 0 0 0 0,-1 0 0 0 0,1 0 0 0 0,-1 0 0 0 0,1 0 0 0 0,2 5 0 0 0,-4 3 0 0 0,3 7 0 0 0,-1-6 0 0 0,-1-8 0 0 0,0 0 0 0 0,1 0 0 0 0,-1 0 0 0 0,0-1 0 0 0,1 1 0 0 0,-1 0 0 0 0,1 0 0 0 0,0-1 0 0 0,-1 1 0 0 0,1 0 0 0 0,0-1 0 0 0,1 2 0 0 0,2 1 0 0 0,-3-3 0 0 0,1 0 0 0 0,-1 1 0 0 0,0-1 0 0 0,0 0 0 0 0,0 0 0 0 0,-1 1 0 0 0,1-1 0 0 0,0 0 0 0 0,0 1 0 0 0,-1-1 0 0 0,1 1 0 0 0,-1-1 0 0 0,1 1 0 0 0,-1-1 0 0 0,1 3 0 0 0,5 20 0 0 0,-1-7 0 0 0,3 23 0 0 0,-6-30 0 0 0,0 0 0 0 0,1 0 0 0 0,6 12 0 0 0,9 37 455 0 0,-4-25-187 0 0,-6-15-496 0 0,-7-17 217 0 0,0 0 1 0 0,0 1-1 0 0,0-1 1 0 0,0 0-1 0 0,-1 1 1 0 0,1-1 0 0 0,-1 0-1 0 0,1 1 1 0 0,-1-1-1 0 0,0 5 1 0 0,1 3-10 0 0,2-1 20 0 0,-1 1 0 0 0,0-1 0 0 0,0 18 0 0 0,-2-18 0 0 0,1 1 0 0 0,0-1 0 0 0,1 0 0 0 0,3 11 0 0 0,1 0 20 0 0,5 11 24 0 0,-10-28-44 0 0,1 0 0 0 0,-1 0 0 0 0,0 1-1 0 0,0-1 1 0 0,-1 0 0 0 0,1 5 0 0 0,0-5 2 0 0,-1 0 0 0 0,1 0 0 0 0,0 1 0 0 0,0-1 0 0 0,2 5 0 0 0,-1-3 13 0 0,-1 1 0 0 0,1 1 0 0 0,-1-1 1 0 0,0 0-1 0 0,0 0 0 0 0,-1 12 0 0 0,0-17-14 0 0,0 1 0 0 0,0-1 0 0 0,0 0 0 0 0,1 1 0 0 0,-1-1 0 0 0,0 0 0 0 0,1 0-1 0 0,-1 1 1 0 0,1-1 0 0 0,-1 0 0 0 0,2 2 0 0 0,-1-2 0 0 0,-1 0 0 0 0,1 0 0 0 0,-1 0 0 0 0,1 0-1 0 0,-1 0 1 0 0,0 0 0 0 0,1 0 0 0 0,-1 0 0 0 0,0 0 0 0 0,0 1 0 0 0,1 0 0 0 0,7 45 105 0 0,-8-43-104 0 0,0 0 0 0 0,1 0 0 0 0,0 0 0 0 0,2 7 0 0 0,1 13 52 0 0,-3-19-52 0 0,-1 1 0 0 0,1-1 0 0 0,0 1 0 0 0,0-1 0 0 0,4 8 0 0 0,-4-8-2 0 0,1 0 0 0 0,-1 0-1 0 0,0 0 1 0 0,0 0 0 0 0,1 8 0 0 0,-2-8 5 0 0,1 0 0 0 0,-1 0 1 0 0,1-1-1 0 0,0 1 0 0 0,3 5 0 0 0,-3-5 1 0 0,1 0-1 0 0,-1 0 1 0 0,0 0-1 0 0,0 0 1 0 0,0 7-1 0 0,0-8 3 0 0,-1 1 0 0 0,1 0 0 0 0,0 0 0 0 0,0 0 0 0 0,0-1 0 0 0,1 1 0 0 0,3 7 0 0 0,-4-11-8 0 0,0 2 0 0 0,0 0 0 0 0,0 0-1 0 0,-1 0 1 0 0,1 1 0 0 0,-1-1 0 0 0,0 3 0 0 0,4 20 54 0 0,-1-16-51 0 0,0 0 0 0 0,-1 0-1 0 0,1 11 1 0 0,-1-5 10 0 0,8 22 0 0 0,-7-27-6 0 0,0 1 1 0 0,0 0 0 0 0,-1-1-1 0 0,0 13 1 0 0,-1-13 1 0 0,0 0 0 0 0,1 0 0 0 0,0 0 0 0 0,1-1-1 0 0,5 15 1 0 0,4 19 5 0 0,-8-30-16 0 0,7 21 1 0 0,-8-25 13 0 0,0-1-1 0 0,-1 1 1 0 0,2 15 0 0 0,1 3 5 0 0,-3-2 7 0 0,-1-21-18 0 0,-1-1 1 0 0,0 1 0 0 0,1 0 0 0 0,0-1-1 0 0,3 10 1 0 0,-2-6-7 0 0,1 1 0 0 0,-2 0 0 0 0,1 0 0 0 0,-1-1 0 0 0,0 11 0 0 0,2 15 0 0 0,14 67 64 0 0,-8-18 0 0 0,-7-73-64 0 0,1 8 0 0 0,1 36 0 0 0,-3-37 21 0 0,1 0 0 0 0,6 25 0 0 0,-5-25 1 0 0,0 0-1 0 0,1 27 1 0 0,-3-38-14 0 0,-1-1 0 0 0,1 0 0 0 0,0 0 0 0 0,3 7 0 0 0,2 11 16 0 0,18 82-24 0 0,-22-88 10 0 0,-1-9 1 0 0,0 0 0 0 0,0 1 0 0 0,1-1-1 0 0,3 9 1 0 0,-3-10-6 0 0,0-1 0 0 0,0 1 0 0 0,2 13 0 0 0,4 19 28 0 0,-1-17-29 0 0,-1 0-1 0 0,3 27 1 0 0,4 1 49 0 0,-5-17-39 0 0,-6-26-15 0 0,0 0 0 0 0,2 16 0 0 0,-3-14 1 0 0,1 0 0 0 0,0 0 0 0 0,0 0 0 0 0,0-1 0 0 0,7 14 0 0 0,10 41 0 0 0,-3-16 0 0 0,15 27 0 0 0,-27-64 0 0 0,0 0 0 0 0,-1 1 0 0 0,0-1 0 0 0,2 19 0 0 0,-4-23 0 0 0,1-1-1 0 0,-1 0 1 0 0,1 1-1 0 0,0-1 1 0 0,0 0-1 0 0,5 9 1 0 0,-4-10 2 0 0,-1 0-1 0 0,0 0 1 0 0,0 1-1 0 0,0-1 1 0 0,-1 1-1 0 0,0-1 1 0 0,1 1-1 0 0,-2 0 1 0 0,2 7-1 0 0,-2-3 40 0 0,1 1 1 0 0,4 17-1 0 0,1 9-22 0 0,13 89-15 0 0,-8-63 21 0 0,8 46-17 0 0,-14-77-27 0 0,-5-25 7 0 0,1 0 0 0 0,0 0 0 0 0,3 10 0 0 0,1-2 8 0 0,0 0 0 0 0,4 28-1 0 0,-4-17 5 0 0,1 18 0 0 0,-2-9 0 0 0,5-2 0 0 0,-5-22 0 0 0,5 17 0 0 0,-1 0 0 0 0,5 39 0 0 0,25 120 0 0 0,-22-119 0 0 0,-3-12 0 0 0,8 35 0 0 0,0 16 0 0 0,-2-10 0 0 0,4 59 0 0 0,11 68 0 0 0,14 120-64 0 0,-34-260 64 0 0,2 6 0 0 0,-9-30-27 0 0,17 76 1 0 0,-14-78 15 0 0,2 13-42 0 0,11 43 13 0 0,-2-6-22 0 0,8 12 1 0 0,14 52 5 0 0,-29-96 56 0 0,-2-14 0 0 0,-3-21 0 0 0,-1-1 0 0 0,-2 1 0 0 0,1 48 0 0 0,-6-39 0 0 0,11 67 0 0 0,17 46 0 0 0,-6-41-13 0 0,21 96-129 0 0,6-27 11 0 0,-13-58 65 0 0,47 343 2 0 0,-77-414 64 0 0,4 26 0 0 0,25 172-50 0 0,-7-47-28 0 0,32 199-49 0 0,-25-163 49 0 0,-2-60-53 0 0,7-2 67 0 0,-13-32 64 0 0,14 59 0 0 0,38 162-144 0 0,-59-255 53 0 0,5 13-47 0 0,-21-107 74 0 0,13 39 1 0 0,-11-39 47 0 0,6 37-44 0 0,10 23-116 0 0,-19-73-121 0 0,4 25 1 0 0,-7-35 2 0 0,0 5 2 0 0,-24-36-11041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3:0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51 6016 0 0,'0'0'541'0'0,"0"-1"-445"0"0,0-3-24 0 0,0-13 932 0 0,0 8 3025 0 0,-9 25-3235 0 0,-7 10 118 0 0,15-24-522 0 0,1-2-369 0 0,-1 0-1 0 0,0 0 1 0 0,0 0-1 0 0,1 0 0 0 0,-1 0 1 0 0,0 0-1 0 0,0 1 1 0 0,1-1-1 0 0,-1 0 1 0 0,0 0-1 0 0,0 1 1 0 0,1-1-1 0 0,-1 0 0 0 0,0 1 1 0 0,1-1-1 0 0,-1 0 1 0 0,1 1-1 0 0,-1-1 1 0 0,0 1-1 0 0,1 0 1 0 0,-1-1-1 0 0,1 1 1 0 0,-1-1-1 0 0,0 2 0 0 0,-6 4 375 0 0,7-5-271 0 0,-1-1-54 0 0,1 0 0 0 0,-1 1 0 0 0,1-1 0 0 0,-1 0 0 0 0,1 1 0 0 0,-1-1 0 0 0,0 0 1 0 0,1 0-1 0 0,-1 0 0 0 0,1 1 0 0 0,-1-1 0 0 0,0 0 0 0 0,1 0 0 0 0,-1 0 0 0 0,0 0 0 0 0,0 0 1 0 0,1-1-71 0 0,0 0 1 0 0,0 0-1 0 0,0 0 1 0 0,1 0 0 0 0,-1 1-1 0 0,0-1 1 0 0,1 0-1 0 0,-1 0 1 0 0,0 0 0 0 0,1 1-1 0 0,-1-1 1 0 0,1 0-1 0 0,-1 1 1 0 0,1-1 0 0 0,0 0-1 0 0,-1 1 1 0 0,1-1 0 0 0,1 0-1 0 0,2-3 1 0 0,-4 1-1 0 0,1 3 0 0 0,-1-1 0 0 0,1 0 0 0 0,-1 0 0 0 0,0 1 0 0 0,1-1 0 0 0,-1 1 0 0 0,1-1 0 0 0,0 0 0 0 0,-1 1 0 0 0,1-1 0 0 0,-1 1 0 0 0,1-1 0 0 0,0 1 0 0 0,-1 0 0 0 0,1-1 0 0 0,0 1 0 0 0,0 0 0 0 0,1-1 0 0 0,3-3 40 0 0,-4 3-47 0 0,0 0 1 0 0,0 1-1 0 0,0-1 1 0 0,0 0-1 0 0,0 1 1 0 0,0-1-1 0 0,0 1 1 0 0,0-1-1 0 0,0 1 0 0 0,0 0 1 0 0,0-1-1 0 0,1 1 1 0 0,-1 0-1 0 0,0 0 1 0 0,0 0-1 0 0,1 0 1 0 0,17 0 1612 0 0,-22 5-1231 0 0,3-5-330 0 0,-1 1 1 0 0,1 0-1 0 0,0-1 0 0 0,-1 1 0 0 0,1 0 0 0 0,-1-1 1 0 0,1 1-1 0 0,-1 0 0 0 0,0-1 0 0 0,1 1 1 0 0,-1-1-1 0 0,1 1 0 0 0,-1-1 0 0 0,0 0 0 0 0,1 1 1 0 0,-1-1-1 0 0,0 1 0 0 0,0-1 0 0 0,1 0 1 0 0,-1 0-1 0 0,0 1 0 0 0,0-1 0 0 0,-1 0 0 0 0,-1 0-33 0 0,2 0-5 0 0,0 1-1 0 0,0-1 1 0 0,1 0-1 0 0,-1 0 1 0 0,0 0-1 0 0,0 0 0 0 0,0-1 1 0 0,1 1-1 0 0,-1 0 1 0 0,0 0-1 0 0,0 0 1 0 0,1-1-1 0 0,-1 1 0 0 0,0 0 1 0 0,0-1-1 0 0,1 1 1 0 0,-1-1-1 0 0,0 1 1 0 0,1-1-1 0 0,-1 1 1 0 0,0-1-1 0 0,1 1 0 0 0,-1-1 1 0 0,1 1-1 0 0,-1-1 1 0 0,1 0-1 0 0,-1 1 1 0 0,0-2-1 0 0,1 1-3 0 0,0 1 0 0 0,-1-1 0 0 0,1 0 0 0 0,0 1 0 0 0,0-1 0 0 0,-1 1 0 0 0,1-1-1 0 0,0 0 1 0 0,0 1 0 0 0,0-1 0 0 0,0 0 0 0 0,0 1 0 0 0,0-1 0 0 0,0 0 0 0 0,0 1 0 0 0,0-1 0 0 0,0 0 0 0 0,1 0 0 0 0,0-14-16 0 0,-1 13-43 0 0,11-12-47 0 0,-3 13-54 0 0,-6 1 101 0 0,-1 0-106 0 0,1 0-790 0 0,-1 0 696 0 0,1 0 0 0 0,-1 1-1 0 0,1-1 1 0 0,-1 0 0 0 0,1 1 0 0 0,-1-1-1 0 0,0 1 1 0 0,1-1 0 0 0,-1 1-1 0 0,0 0 1 0 0,0 0 0 0 0,2 1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3:10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82 4144 0 0,'0'0'2678'0'0,"2"1"-1436"0"0,0-1-890 0 0,0 1 1 0 0,0-1 0 0 0,0 0 0 0 0,-1 0-1 0 0,1 0 1 0 0,0 0 0 0 0,0 0 0 0 0,0 0-1 0 0,0-1 1 0 0,0 1 0 0 0,0-1 0 0 0,-1 1-1 0 0,1-1 1 0 0,0 0 0 0 0,0 1 0 0 0,-1-1-1 0 0,3-2 1 0 0,-1 2-45 0 0,0-1 0 0 0,0 0 0 0 0,0 0-1 0 0,0 0 1 0 0,0 0 0 0 0,-1-1 0 0 0,1 1 0 0 0,3-5-1 0 0,-6 7-273 0 0,0 0-1 0 0,0 0 0 0 0,0 0 0 0 0,0 1 0 0 0,0-1 0 0 0,0 0 1 0 0,0 0-1 0 0,0 0 0 0 0,0 0 0 0 0,0 0 0 0 0,0 1 0 0 0,0-1 1 0 0,0 0-1 0 0,1 0 0 0 0,-1 0 0 0 0,0 0 0 0 0,0 0 0 0 0,0 0 1 0 0,0 1-1 0 0,0-1 0 0 0,0 0 0 0 0,0 0 0 0 0,0 0 0 0 0,1 0 1 0 0,-1 0-1 0 0,0 0 0 0 0,0 0 0 0 0,0 0 0 0 0,0 0 0 0 0,0 0 1 0 0,1 0-1 0 0,-1 0 0 0 0,0 1 0 0 0,0-1 0 0 0,0 0 0 0 0,0 0 1 0 0,0 0-1 0 0,1 0 0 0 0,-1 0 0 0 0,0 0 0 0 0,0 0 0 0 0,0 0 0 0 0,0-1 1 0 0,1 1-1 0 0,-1 0 0 0 0,0 0 0 0 0,0 0 0 0 0,0 0 0 0 0,0 0 1 0 0,0 0-1 0 0,0 0 0 0 0,1 0 0 0 0,-1 0 0 0 0,0 0 0 0 0,0 0 1 0 0,0-1-1 0 0,0 1 0 0 0,0 0 0 0 0,0 0 0 0 0,0 0 0 0 0,0 0 1 0 0,1 0-1 0 0,-1 0 0 0 0,0-1 0 0 0,0 1 0 0 0,0 0 0 0 0,0 0 1 0 0,0 0-1 0 0,0-1 0 0 0,2 10 629 0 0,-2-6-619 0 0,0 1 0 0 0,-1-1-1 0 0,1 0 1 0 0,-1 0 0 0 0,0 0-1 0 0,0 0 1 0 0,0 0 0 0 0,0 0-1 0 0,-1 0 1 0 0,1-1 0 0 0,-1 1-1 0 0,1 0 1 0 0,-1-1 0 0 0,0 1-1 0 0,0-1 1 0 0,0 0 0 0 0,-1 1-1 0 0,1-1 1 0 0,0 0 0 0 0,-4 2-1 0 0,-7 3 45 0 0,13-6-83 0 0,-1-1 1 0 0,0 1-1 0 0,0 0 1 0 0,0-1 0 0 0,0 1-1 0 0,0-1 1 0 0,0 1-1 0 0,0-1 1 0 0,0 0 0 0 0,0 1-1 0 0,0-1 1 0 0,0 0-1 0 0,0 0 1 0 0,0 0 0 0 0,0 1-1 0 0,0-1 1 0 0,0 0-1 0 0,0 0 1 0 0,0-1 0 0 0,0 1-1 0 0,0 0 1 0 0,-2-1-1 0 0,-5-1 34 0 0,4 1-22 0 0,0 1 1 0 0,0-2-1 0 0,1 1 1 0 0,-1 0-1 0 0,0-1 1 0 0,1 1-1 0 0,-1-1 1 0 0,1 0 0 0 0,0 0-1 0 0,0-1 1 0 0,-6-4-1 0 0,8 6-8 0 0,0-1-1 0 0,0 1 0 0 0,0 0 1 0 0,1-1-1 0 0,-1 1 0 0 0,0-1 1 0 0,1 1-1 0 0,-1-1 0 0 0,1 0 1 0 0,-1 1-1 0 0,1-1 0 0 0,0 1 1 0 0,0-1-1 0 0,-1 0 0 0 0,1 1 1 0 0,0-1-1 0 0,1 0 0 0 0,-1 1 1 0 0,0-1-1 0 0,0 0 0 0 0,1 1 1 0 0,-1-1-1 0 0,1 1 0 0 0,-1-1 1 0 0,1 1-1 0 0,0-1 0 0 0,0 1 1 0 0,0-1-1 0 0,-1 1 0 0 0,1 0 1 0 0,0-1-1 0 0,1 1 0 0 0,-1 0 1 0 0,0 0-1 0 0,2-2 0 0 0,12-11-72 0 0,-3 4 70 0 0,-4 1-5 0 0,-7 8 0 0 0,-1 1 0 0 0,1-1 0 0 0,-1 0 0 0 0,1 1 0 0 0,-1-1 0 0 0,1 0 0 0 0,-1 1 0 0 0,1-1 0 0 0,0 1 0 0 0,-1-1 0 0 0,1 1 0 0 0,1-2 0 0 0,3 1 0 0 0,0-1 0 0 0,0 0 0 0 0,-1 1 0 0 0,8-1 0 0 0,-10 1 13 0 0,-1 1-1 0 0,0 0 1 0 0,0 0-1 0 0,1 0 0 0 0,-1 0 1 0 0,0 0-1 0 0,1 0 1 0 0,-1 0-1 0 0,0 0 0 0 0,0 0 1 0 0,1 0-1 0 0,-1 1 0 0 0,0-1 1 0 0,0 0-1 0 0,0 1 1 0 0,1-1-1 0 0,-1 1 0 0 0,0 0 1 0 0,0-1-1 0 0,0 1 1 0 0,0 0-1 0 0,0 0 0 0 0,0-1 1 0 0,0 1-1 0 0,0 0 1 0 0,-1 0-1 0 0,1 0 0 0 0,1 2 1 0 0,-1-1 25 0 0,0 0 1 0 0,0 1-1 0 0,0-1 1 0 0,0 1-1 0 0,-1-1 1 0 0,1 1-1 0 0,-1-1 0 0 0,0 1 1 0 0,1 3-1 0 0,-2 4 65 0 0,-1 0 1 0 0,0-1-1 0 0,0 1 0 0 0,-1 0 0 0 0,0-1 0 0 0,0 1 0 0 0,-1-1 0 0 0,-7 12 0 0 0,9-18-91 0 0,0-1-1 0 0,0 1 0 0 0,0 0 0 0 0,0-1 1 0 0,0 0-1 0 0,-1 1 0 0 0,1-1 1 0 0,-1 0-1 0 0,1 0 0 0 0,-1-1 0 0 0,0 1 1 0 0,-5 2-1 0 0,0-3 42 0 0,7-1-47 0 0,0 0-1 0 0,0 0 0 0 0,-1-1 1 0 0,1 1-1 0 0,0 0 0 0 0,0-1 1 0 0,0 1-1 0 0,0-1 0 0 0,-1 1 1 0 0,1-1-1 0 0,0 0 0 0 0,0 1 1 0 0,0-1-1 0 0,0 0 0 0 0,1 0 1 0 0,-1 0-1 0 0,0 0 0 0 0,0 0 1 0 0,0 1-1 0 0,1-1 0 0 0,-1-1 1 0 0,0 0-1 0 0,0 0-4 0 0,0 0-1 0 0,0 0 1 0 0,0 0-1 0 0,0 0 1 0 0,0 0 0 0 0,1-1-1 0 0,-1 1 1 0 0,0-3-1 0 0,1 1 0 0 0,0-2 0 0 0,0 0 0 0 0,1 1 0 0 0,-1-1 0 0 0,1 0 0 0 0,1-6 0 0 0,5-4-9 0 0,-3 12-35 0 0,-3 3 39 0 0,0-1 0 0 0,0 1 1 0 0,0-1-1 0 0,0 1 0 0 0,0 0 1 0 0,0-1-1 0 0,1 1 0 0 0,-1 0 0 0 0,0 0 1 0 0,1 0-1 0 0,-1 0 0 0 0,1 0 0 0 0,-1 0 1 0 0,1 0-1 0 0,0 1 0 0 0,2-1 0 0 0,-1 0 7 0 0,-1 1-1 0 0,1 0 0 0 0,0 1 0 0 0,0-1 0 0 0,0 1 0 0 0,0-1 0 0 0,5 3 0 0 0,-5-2-4 0 0,8 2 3 0 0,-6 0 1 0 0,-4-3-1 0 0,-1 0 0 0 0,1 0 0 0 0,-1 0 0 0 0,0 0 0 0 0,1 1 0 0 0,-1-1 0 0 0,1 0 0 0 0,-1 0 0 0 0,0 0 0 0 0,1 1 0 0 0,-1-1 0 0 0,0 0 0 0 0,1 1 0 0 0,-1-1 0 0 0,0 0 0 0 0,1 1 0 0 0,-1-1 0 0 0,0 0-1 0 0,0 1 1 0 0,1-1 0 0 0,-1 1 0 0 0,0 0 0 0 0,6 9 11 0 0,-5-8-1 0 0,0 1 0 0 0,0-1 0 0 0,-1 0 0 0 0,1 1-1 0 0,-1-1 1 0 0,1 0 0 0 0,-1 1 0 0 0,0-1 0 0 0,0 1 0 0 0,0-1 0 0 0,0 1 0 0 0,0-1 0 0 0,-1 1-1 0 0,1-1 1 0 0,-1 3 0 0 0,-1 2 34 0 0,0 0-1 0 0,-1-1 1 0 0,0 1-1 0 0,-3 6 1 0 0,4-7-34 0 0,2-5 2 0 0,-1 0 0 0 0,1 0-1 0 0,0 0 1 0 0,0 0 0 0 0,-1-1 0 0 0,1 1-1 0 0,0 0 1 0 0,-1 0 0 0 0,1-1 0 0 0,-1 1 0 0 0,1 0-1 0 0,-1 0 1 0 0,1-1 0 0 0,-1 1 0 0 0,1-1 0 0 0,-1 1-1 0 0,0 0 1 0 0,1-1 0 0 0,-1 1 0 0 0,0-1-1 0 0,1 0 1 0 0,-1 1 0 0 0,0-1 0 0 0,0 1 0 0 0,0-1-1 0 0,1 0 1 0 0,-3 1 0 0 0,-5-1 43 0 0,7 0-55 0 0,0 1 0 0 0,0-1 1 0 0,0 0-1 0 0,1-1 0 0 0,-1 1 1 0 0,0 0-1 0 0,0 0 0 0 0,0 0 1 0 0,1 0-1 0 0,-1-1 0 0 0,0 1 1 0 0,0 0-1 0 0,1 0 0 0 0,-1-1 1 0 0,0 1-1 0 0,1-1 0 0 0,-1 1 1 0 0,0-1-1 0 0,1 1 0 0 0,-1-1 1 0 0,1 1-1 0 0,-1-1 0 0 0,1 0 1 0 0,-1 1-1 0 0,1-1 0 0 0,-1 0 1 0 0,1 1-1 0 0,0-1 0 0 0,-1-1 1 0 0,-2-2-1 0 0,-4-3 0 0 0,3 1 0 0 0,3 6-4 0 0,1-1-1 0 0,0 0 0 0 0,-1 0 1 0 0,1 0-1 0 0,0 1 1 0 0,0-1-1 0 0,0 0 0 0 0,-1 0 1 0 0,1 0-1 0 0,0 0 0 0 0,0 0 1 0 0,0 0-1 0 0,0 0 1 0 0,1 1-1 0 0,-1-1 0 0 0,0-2 1 0 0,1 1-1450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3:2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1840 0 0,'0'0'7088'0'0,"11"-4"-5402"0"0,-7 1-1126 0 0,-3 2-453 0 0,-1 0 1 0 0,1 1-1 0 0,-1-1 1 0 0,1 1 0 0 0,-1 0-1 0 0,1-1 1 0 0,-1 1-1 0 0,1-1 1 0 0,0 1-1 0 0,-1 0 1 0 0,1-1-1 0 0,-1 1 1 0 0,1 0-1 0 0,0 0 1 0 0,-1 0-1 0 0,1-1 1 0 0,0 1-1 0 0,-1 0 1 0 0,1 0-1 0 0,0 0 1 0 0,0 0-1 0 0,-1 0 1 0 0,1 0-1 0 0,0 0 1 0 0,-1 0-1 0 0,1 1 1 0 0,0-1 0 0 0,-1 0-1 0 0,3 1 759 0 0,-2 1-776 0 0,-1-1-98 0 0,2 1 69 0 0,-1-1 0 0 0,0 1 0 0 0,0 0 1 0 0,0 0-1 0 0,0 0 0 0 0,0 0 0 0 0,0 0 0 0 0,-1 0 0 0 0,1 0 0 0 0,-1 0 0 0 0,1 0 0 0 0,-1 0 0 0 0,1 4 1 0 0,-6 27 715 0 0,5-33-774 0 0,0-1 0 0 0,0 1 0 0 0,0 0 0 0 0,0-1 0 0 0,0 1 0 0 0,0 0-1 0 0,0 0 1 0 0,0-1 0 0 0,0 1 0 0 0,0 0 0 0 0,0-1 0 0 0,-1 1 0 0 0,1 0 0 0 0,0 0 0 0 0,0-1 0 0 0,0 1 0 0 0,0 0 0 0 0,0 0 0 0 0,0-1 0 0 0,-1 1 0 0 0,1 0 0 0 0,0 0 0 0 0,0 0 0 0 0,0-1 0 0 0,-1 1-1 0 0,-3-5-9 0 0,3-16 8 0 0,1 19 20 0 0,0 1-1 0 0,1-1 1 0 0,0 0-1 0 0,-1 0 0 0 0,1 1 1 0 0,0-1-1 0 0,0 1 1 0 0,0-1-1 0 0,2-2 0 0 0,-2 4-8 0 0,0 0 0 0 0,0 0 0 0 0,-1 1 0 0 0,1-1 0 0 0,0 0 0 0 0,0 0 0 0 0,-1 1 0 0 0,1-1 0 0 0,0 1 0 0 0,0-1 0 0 0,-1 0 0 0 0,1 1 0 0 0,-1-1 0 0 0,1 1 0 0 0,0 0 0 0 0,-1-1-1 0 0,1 1 1 0 0,-1-1 0 0 0,1 1 0 0 0,-1 0 0 0 0,1 1 0 0 0,0 0 125 0 0,0 0 43 0 0,0-1-146 0 0,-1 0-1 0 0,1 1 0 0 0,-1-1 1 0 0,1 0-1 0 0,-1 1 0 0 0,0-1 0 0 0,0 1 1 0 0,0-1-1 0 0,0 0 0 0 0,0 1 0 0 0,0-1 1 0 0,0 1-1 0 0,0-1 0 0 0,0 0 0 0 0,-1 1 1 0 0,1-1-1 0 0,0 0 0 0 0,-2 2 0 0 0,1-1 111 0 0,1 0-80 0 0,0-1-51 0 0,0 0-1 0 0,0 0 1 0 0,0 0-1 0 0,0 0 1 0 0,0 0-1 0 0,-1 0 1 0 0,1 0-1 0 0,0-1 1 0 0,-1 1-1 0 0,1 0 1 0 0,-1 0-1 0 0,1 0 1 0 0,-1 0-1 0 0,1 0 1 0 0,-2 1-1 0 0,0-1 132 0 0,-4 2 46 0 0,0-6-180 0 0,1-1-10 0 0,5-3 0 0 0,-1-4 0 0 0,1 11-2 0 0,-1 0 1 0 0,1 0-1 0 0,0-1 0 0 0,0 1 1 0 0,0 0-1 0 0,0-1 1 0 0,0 1-1 0 0,0 0 0 0 0,0 0 1 0 0,0-1-1 0 0,0 1 1 0 0,0 0-1 0 0,1-1 0 0 0,-1 1 1 0 0,0 0-1 0 0,0 0 1 0 0,0-1-1 0 0,0 1 0 0 0,0 0 1 0 0,0 0-1 0 0,1-1 1 0 0,-1 1-1 0 0,0 0 0 0 0,0 0 1 0 0,0 0-1 0 0,0-1 1 0 0,1 1-1 0 0,-1 0 0 0 0,0 0 1 0 0,0 0-1 0 0,1 0 1 0 0,-1 0-1 0 0,0-1 0 0 0,0 1 1 0 0,1 0-1 0 0,-1 0 1 0 0,1 0-1 0 0,-1-1 209 0 0,2 1-129 0 0,3-4-122 0 0,-3 4-260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3:27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 4608 0 0,'0'0'208'0'0,"0"1"-9"0"0,0 2-78 0 0,-2-8 2375 0 0,6-9 5673 0 0,-5 13-8077 0 0,3 8 976 0 0,0 8-1517 0 0,-2-13 592 0 0,4 12 297 0 0,-4-6-370 0 0,0-5 287 0 0,0-4-315 0 0,-1 0 0 0 0,0 0-1 0 0,0 0 1 0 0,0 0 0 0 0,1 0 0 0 0,-1 0-1 0 0,0 0 1 0 0,1 0 0 0 0,-1 0-1 0 0,1 0 1 0 0,-1 0 0 0 0,1-1 0 0 0,0 1-1 0 0,-1 0 1 0 0,1 0 0 0 0,0 0 0 0 0,0-1-1 0 0,0 1 1 0 0,0-1 0 0 0,0 0 440 0 0,0 4-415 0 0,0 40-204 0 0,-4-39-545 0 0,0 1 298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3:3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8516 4144 0 0,'0'0'8733'0'0,"-10"-15"-6200"0"0,18-77 213 0 0,-2 40-2240 0 0,7-34 76 0 0,-1 20-171 0 0,-2 12-57 0 0,-6 35-139 0 0,-1 1-1 0 0,2-35 1 0 0,-2 10 520 0 0,12-73 1 0 0,-1 14 51 0 0,-7 37-466 0 0,4-50 133 0 0,-4 10-145 0 0,3-110 231 0 0,-7-256 284 0 0,2 279-605 0 0,-6 151-166 0 0,0 19-17 0 0,2-32 0 0 0,4-63 90 0 0,-1 79-114 0 0,6-103 40 0 0,-9 114-9 0 0,7-36 1 0 0,-4 36-13 0 0,1-35 0 0 0,-4 35 18 0 0,8-41 1 0 0,-1 4 36 0 0,0-50 10 0 0,-5 92-50 0 0,2-54 22 0 0,0-1-58 0 0,1-3 9 0 0,1-2 16 0 0,-6 62-30 0 0,4-25 1 0 0,-2 25-6 0 0,1-26-1 0 0,3-40 1 0 0,-4 62 0 0 0,2 1 41 0 0,-3 20 15 0 0,-1-1 0 0 0,0 1 0 0 0,0-1 0 0 0,-1 1 0 0 0,1-1 0 0 0,-1 0-1 0 0,1 0 1 0 0,-2-5 0 0 0,-1-12-136 0 0,1 1 0 0 0,0-1 0 0 0,1 1 0 0 0,4-28 0 0 0,5-72 80 0 0,-5 75 0 0 0,9-62 0 0 0,-8 71 0 0 0,-4 32 0 0 0,-1 0 0 0 0,1 0 0 0 0,-1 1 0 0 0,0-1 0 0 0,-1-4 0 0 0,1 5 0 0 0,-1-1 0 0 0,1 1 0 0 0,0 0 0 0 0,1 0 0 0 0,-1-1 0 0 0,0 1 0 0 0,1 0 0 0 0,2-6 0 0 0,0-2 0 0 0,0 0 0 0 0,-1 0 0 0 0,0 0 0 0 0,0-16 0 0 0,0 4 0 0 0,1-1 24 0 0,-1 4 28 0 0,5-24 0 0 0,-1 0 33 0 0,-4 24-38 0 0,4-57 19 0 0,2 38-2 0 0,-8 35-57 0 0,0 1 1 0 0,1-1-1 0 0,0 0 1 0 0,0 1 0 0 0,1-5-1 0 0,-1 5 7 0 0,0-1 0 0 0,0 1-1 0 0,-1-1 1 0 0,1 0 0 0 0,0-4 0 0 0,-1 0 6 0 0,1 0 1 0 0,0 0 0 0 0,3-8-1 0 0,-2 8 0 0 0,0 0 0 0 0,-1 0-1 0 0,1-9 1 0 0,-2 10 19 0 0,1 0 0 0 0,0 0 1 0 0,0 0-1 0 0,1 0 0 0 0,3-9 1 0 0,-2 10-12 0 0,-1-1 1 0 0,-1 1-1 0 0,1-1 1 0 0,-1 0-1 0 0,1-9 0 0 0,-2 11-13 0 0,0 0-1 0 0,1 1 1 0 0,0-1-1 0 0,0 1 0 0 0,2-5 1 0 0,-1 4-5 0 0,-1 1 1 0 0,0-1 0 0 0,0 1 0 0 0,0-1-1 0 0,0-5 1 0 0,3-24 49 0 0,-2 17-62 0 0,1-18 57 0 0,-2 26-36 0 0,0 0 0 0 0,1 1 0 0 0,3-14 0 0 0,-2 13-1 0 0,-1 1 1 0 0,0-1-1 0 0,0-13 1 0 0,1-17 34 0 0,2-3-53 0 0,-3 29 0 0 0,-1 8 0 0 0,0 1 0 0 0,0-1 0 0 0,-1 1 0 0 0,0-1 0 0 0,1 1 0 0 0,-2-6 0 0 0,9-71 0 0 0,-3 28 0 0 0,-2 23 12 0 0,-2 23-6 0 0,0 1 0 0 0,0-1 0 0 0,-1 1 0 0 0,0-1 0 0 0,0 1 0 0 0,-2-7-1 0 0,1 10-4 0 0,1 0 0 0 0,-1 0 0 0 0,1 0 0 0 0,0 0 0 0 0,-1 0 0 0 0,1 0 0 0 0,1 0 0 0 0,-1 0-1 0 0,0 0 1 0 0,1 0 0 0 0,0-3 0 0 0,2-22 39 0 0,-2 9-16 0 0,-3-5-24 0 0,3 12 14 0 0,2-1 24 0 0,-2 0 0 0 0,1-16 0 0 0,-7-16 90 0 0,6 33-71 0 0,0 0-1 0 0,0 1 1 0 0,5-18 0 0 0,-5 26-48 0 0,-1 0 8 0 0,-4-11 10 0 0,3-47-27 0 0,9-52 53 0 0,-3 46-31 0 0,-5 50-9 0 0,1 1 0 0 0,-2 0 1 0 0,-3-27-1 0 0,3 31-13 0 0,0-1 0 0 0,0 1 0 0 0,1 0 0 0 0,4-23 0 0 0,-1-14 0 0 0,-8-76 64 0 0,3 40-64 0 0,4-79 0 0 0,-2 143 23 0 0,-1-26 0 0 0,0 35-10 0 0,0-1 0 0 0,1 1 0 0 0,0-1-1 0 0,1 0 1 0 0,1 1 0 0 0,3-16 0 0 0,-2 16 5 0 0,-1 0-1 0 0,-1 0 1 0 0,0 0 0 0 0,0 0-1 0 0,-3-22 1 0 0,1 2 4 0 0,-1-3 14 0 0,1 22-13 0 0,1 0 0 0 0,0 1 0 0 0,2-16 0 0 0,3-35 52 0 0,-1 2 25 0 0,0-6-3 0 0,1 15-33 0 0,-5 45-64 0 0,0 1 0 0 0,0 0 0 0 0,-2-13 0 0 0,1 13 0 0 0,1-1 0 0 0,-1 1 0 0 0,1 0 0 0 0,1-8 0 0 0,1-19 49 0 0,-2 25-32 0 0,0 0 1 0 0,1 0-1 0 0,0 0 1 0 0,2-9-1 0 0,-2 10-9 0 0,0 1 0 0 0,-1 0 0 0 0,1 0-1 0 0,-1-1 1 0 0,-2-7 0 0 0,1-11 9 0 0,2 8 2 0 0,-1 12-10 0 0,1 1 0 0 0,-1-1 0 0 0,0 0 0 0 0,-1-5 0 0 0,1 7-4 0 0,-1 0 0 0 0,2 0-1 0 0,-1-1 1 0 0,0 1 0 0 0,2-6 0 0 0,-2 6-1 0 0,1 0 0 0 0,-1 0 1 0 0,1 0-1 0 0,-1 0 1 0 0,0 0-1 0 0,0 0 1 0 0,-1-6-1 0 0,0 3 1 0 0,0-1 0 0 0,1 1-1 0 0,0 0 1 0 0,0-1 0 0 0,1-8 0 0 0,1-13 19 0 0,-2 20-18 0 0,0-4-4 0 0,0-1 0 0 0,4-23-1 0 0,-4 33-1 0 0,0 0 0 0 0,1 0 0 0 0,-2-1 0 0 0,1 1 0 0 0,0 0 0 0 0,-2-5 0 0 0,0-11 0 0 0,2 4 4 0 0,0-4 16 0 0,0-1 0 0 0,-4-20 0 0 0,2 23-4 0 0,1 1 1 0 0,2-34-1 0 0,0 12-1 0 0,4-67-15 0 0,-4 93 0 0 0,-1 11 0 0 0,1 0 0 0 0,-1-1 0 0 0,0 1 0 0 0,0 0 0 0 0,0 0 0 0 0,0-1 0 0 0,0 1 0 0 0,0 0 0 0 0,-1 0 0 0 0,1-3 0 0 0,-1 2 0 0 0,1 0 0 0 0,0-1 0 0 0,-1 1 0 0 0,1 0 0 0 0,0-1 0 0 0,1 1 0 0 0,-1-1 0 0 0,0 1 0 0 0,2-5 0 0 0,1-12 0 0 0,-2-12 17 0 0,0 19-5 0 0,0 0 0 0 0,-2 1-1 0 0,-1-17 1 0 0,2-2 52 0 0,0-9-64 0 0,0 33 0 0 0,-1 1 0 0 0,1-1 0 0 0,1 0 0 0 0,-1 0 0 0 0,1 0 0 0 0,1-7 0 0 0,0 7 0 0 0,-1 0 0 0 0,0 0 0 0 0,-1-1 0 0 0,1 1 0 0 0,-2-10 0 0 0,1-28 0 0 0,-1 37 7 0 0,1 1 0 0 0,0-1-1 0 0,0 1 1 0 0,1-1 0 0 0,1-9 0 0 0,2-19 16 0 0,1-11-23 0 0,8-5 64 0 0,-4 9-64 0 0,-6 31 0 0 0,0 1 0 0 0,-1-1 0 0 0,0 0 0 0 0,0-13 0 0 0,-2 16 0 0 0,1 0 0 0 0,1 0 0 0 0,4-14 0 0 0,-2 6 0 0 0,6-35-3 0 0,-9 48-81 0 0,0 0 0 0 0,0 0 0 0 0,0 1-1 0 0,0-1 1 0 0,1 0 0 0 0,-1 0 0 0 0,4-3-1 0 0,3-4-8426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3:4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8127 1840 0 0,'0'-71'5017'0'0,"1"66"-3378"0"0,0 4-1593 0 0,-1 1 0 0 0,1-1 0 0 0,0 0 0 0 0,-1 0 0 0 0,1 1 0 0 0,-1-1 0 0 0,1 0 0 0 0,-1 0 0 0 0,0 0 0 0 0,1 0 0 0 0,-1 1 0 0 0,0-1 0 0 0,0 0 0 0 0,1-2 0 0 0,5-9 1558 0 0,13-30 1164 0 0,26-81 0 0 0,-32 58-2123 0 0,1-1-57 0 0,-11 53-440 0 0,0-1 0 0 0,1-21 0 0 0,3-17 175 0 0,12-56 367 0 0,-12 62-335 0 0,14-49 0 0 0,-13 64-396 0 0,-2 0 0 0 0,3-62 0 0 0,-8 79 143 0 0,1-1 169 0 0,1 0 0 0 0,5-19 0 0 0,-3 17 86 0 0,3-26-1 0 0,13-51-220 0 0,-10 45-143 0 0,-7 34 52 0 0,-1 0 0 0 0,2-18 0 0 0,0-9-4 0 0,12-45 1 0 0,0 5-45 0 0,1-43 435 0 0,-5 34-32 0 0,-4 19-256 0 0,8-63 171 0 0,-17 134-310 0 0,9-69 76 0 0,-5 32-12 0 0,10-45 0 0 0,4-10 26 0 0,2-10-1 0 0,-9 52 3 0 0,8-86 0 0 0,-19 136-96 0 0,10-82 138 0 0,6-55 239 0 0,-2 7-362 0 0,-3 51 150 0 0,1-8-564 0 0,-2 7 502 0 0,-3 13 63 0 0,4-39-324 0 0,-4 27 558 0 0,1-42-348 0 0,-3 42 353 0 0,-1 25-364 0 0,1-5 455 0 0,-1 14-242 0 0,-2 16-346 0 0,-1-1 1 0 0,-5-42-1 0 0,1-6 369 0 0,-2-4-488 0 0,3 40 246 0 0,1 25 16 0 0,1-25 0 0 0,0 17-84 0 0,0 21 21 0 0,0 0 0 0 0,0 0 0 0 0,1 1-1 0 0,1-11 1 0 0,1 2 27 0 0,-2 0 0 0 0,2-19-1 0 0,-1 5 2 0 0,-1-16-19 0 0,-1 32 21 0 0,0-1-1 0 0,4-20 1 0 0,-2 17-14 0 0,1-26 0 0 0,0 3 49 0 0,2-40-44 0 0,-3 60-2 0 0,4-18 95 0 0,3-60 0 0 0,-8 63-160 0 0,2 1 0 0 0,8-33 0 0 0,2-21 54 0 0,-10 60 3 0 0,1-15 0 0 0,1 4 0 0 0,0 7 0 0 0,1-9 0 0 0,-3 23 0 0 0,1-29 0 0 0,-3 33 0 0 0,0-1 0 0 0,3-15 0 0 0,-1 16 0 0 0,-1 0 0 0 0,0-16 0 0 0,6-47 568 0 0,-7 64-476 0 0,0 1 0 0 0,2-14 0 0 0,2-9-77 0 0,-1 11 29 0 0,0-10-35 0 0,-3 20-23 0 0,0 0-1 0 0,6-23 1 0 0,-5 23-1 0 0,1-1 0 0 0,1-24 0 0 0,4-41 90 0 0,-8 69-47 0 0,1 0 1 0 0,4-16-1 0 0,-3 15 12 0 0,0 1 0 0 0,1-18 0 0 0,-2 10-1 0 0,3-23 0 0 0,1 3-37 0 0,-3 15-2 0 0,0 11 0 0 0,-1 0 0 0 0,-1 0 0 0 0,0 0 0 0 0,-2-13 0 0 0,2 18 0 0 0,0 1 0 0 0,0 0 0 0 0,0-1 0 0 0,0 1 0 0 0,2-6 0 0 0,1-17 0 0 0,6-101 0 0 0,-8 120 0 0 0,0 0 0 0 0,0-1 0 0 0,3-9 0 0 0,3-15 0 0 0,-1 8 0 0 0,-5 22 0 0 0,1-1 0 0 0,-1 0 0 0 0,0 0 0 0 0,0-9 0 0 0,0 7 0 0 0,0-1 0 0 0,0 1 0 0 0,0 0 0 0 0,4-10 0 0 0,-3 10 0 0 0,0-1 0 0 0,0 1 0 0 0,-1-1 0 0 0,1-9 0 0 0,-2 13 0 0 0,1 0 0 0 0,-1 1 0 0 0,1-1 0 0 0,0 1 0 0 0,0-1 0 0 0,2-4 0 0 0,-2 5 0 0 0,0-1 0 0 0,0 1 0 0 0,0-1 0 0 0,0 1 0 0 0,-1-1 0 0 0,1-4 0 0 0,9-83 0 0 0,-2 31 0 0 0,3 17 0 0 0,-9 35 0 0 0,0 1 0 0 0,0-1 0 0 0,0 0 0 0 0,0-14 0 0 0,-2 21 0 0 0,0 0 0 0 0,-1-1 0 0 0,1 1 0 0 0,0 0 0 0 0,0-1 0 0 0,1 1 0 0 0,-1 0 0 0 0,0-1 0 0 0,0 1 0 0 0,1 0 0 0 0,-1 0 0 0 0,1-1 0 0 0,-1 1 0 0 0,1 0 0 0 0,-1 0 0 0 0,2-2 0 0 0,2-5 0 0 0,-5 0 0 0 0,1 6 0 0 0,0 1 0 0 0,0-1 0 0 0,0 0 0 0 0,0 0 0 0 0,0 0 0 0 0,0 1 0 0 0,0-1 0 0 0,1 0 0 0 0,-1 0 0 0 0,1 1 0 0 0,-1-1 0 0 0,1 0 0 0 0,1-2 0 0 0,1-5 0 0 0,0 1 0 0 0,-1-1 0 0 0,1-11 0 0 0,3-8 0 0 0,0-26-72 0 0,2 34 126 0 0,5-10-44 0 0,-13 30-11 0 0,1-1 1 0 0,-1 1-1 0 0,0-1 0 0 0,1 1 0 0 0,-1-1 0 0 0,0 1 1 0 0,1-1-1 0 0,-1 1 0 0 0,0-1 0 0 0,0 1 0 0 0,0-1 1 0 0,1 1-1 0 0,-1-1 0 0 0,0 0 0 0 0,0 1 0 0 0,0-1 1 0 0,0 1-1 0 0,0-1 0 0 0,0 1 0 0 0,0-1 0 0 0,0 0 1 0 0,0 1-1 0 0,-1-1 0 0 0,1 1 0 0 0,0-1 0 0 0,0 0 1 0 0,-1 0-1 0 0,1 1 0 0 0,0-1 0 0 0,0 0 0 0 0,-1 0 0 0 0,1 1 0 0 0,0-1 0 0 0,0 0 0 0 0,0 0 0 0 0,0 1 0 0 0,0-1 0 0 0,0 0 0 0 0,0 0 0 0 0,0 1 0 0 0,0-1 0 0 0,0 0 0 0 0,1 0 0 0 0,-1 1 0 0 0,0-1 0 0 0,0 0 0 0 0,1 0 0 0 0,0 0 1 0 0,7-42 42 0 0,-3 29-42 0 0,-4 11 0 0 0,0-1 0 0 0,0 0 0 0 0,0 0 0 0 0,0 1 0 0 0,0-1 0 0 0,-1 0 0 0 0,0 0 0 0 0,0 0 0 0 0,-1-7 0 0 0,6 1 0 0 0,-4 8 0 0 0,0 1 0 0 0,0-1 0 0 0,0 1 0 0 0,0-1 0 0 0,-1 1 0 0 0,1-1 0 0 0,-1 0 0 0 0,1 1 0 0 0,-1-1 0 0 0,1 0 0 0 0,-1 1 0 0 0,0-1 0 0 0,0-2 0 0 0,1 0 0 0 0,0-1 0 0 0,0 0 0 0 0,1 0 0 0 0,0 1 0 0 0,4-10 0 0 0,3-6 0 0 0,-8 15-4 0 0,13-14-45 0 0,-11 14 55 0 0,14-18 41 0 0,-5 8-47 0 0,-8 12 0 0 0,6-14 0 0 0,-4 10 0 0 0,10-9 0 0 0,-6 8 0 0 0,-8 7 0 0 0,3-2 0 0 0,1-3 0 0 0,12-6 0 0 0,-1 3 0 0 0,-11 8 0 0 0,-5 1 0 0 0,0 0 0 0 0,0 0 0 0 0,0 0 0 0 0,0-1 0 0 0,0 1 0 0 0,0 0 0 0 0,0-1 0 0 0,0 1 0 0 0,0-1 0 0 0,0 1 0 0 0,0-1 0 0 0,0 1 0 0 0,0-1 0 0 0,1-1 0 0 0,19-5 0 0 0,5-2 0 0 0,18 3 0 0 0,-13-2 0 0 0,-21 8 0 0 0,-1 0 0 0 0,1 1 0 0 0,-1 0 0 0 0,15 4 0 0 0,-7-4 0 0 0,-16-1 0 0 0,0 0 0 0 0,1-1 0 0 0,-1 1 0 0 0,0 0 0 0 0,0 1 0 0 0,0-1 0 0 0,0 0 0 0 0,0 0 0 0 0,0 0 0 0 0,0 1 0 0 0,0-1 0 0 0,0 0 0 0 0,0 1 0 0 0,0-1 0 0 0,-1 1 0 0 0,1-1 0 0 0,0 1 0 0 0,0 0 0 0 0,0-1 0 0 0,0 1 0 0 0,1 1 0 0 0,1 1 0 0 0,5 2 0 0 0,0-1 0 0 0,1 1 0 0 0,11 2 0 0 0,-3 0 0 0 0,-15-7 0 0 0,-2 1 0 0 0,8 9 0 0 0,17 17 0 0 0,-24-26 0 0 0,1 0 1 0 0,-1 0-1 0 0,1 1 0 0 0,-1-1 0 0 0,0 0 1 0 0,1 1-1 0 0,-1-1 0 0 0,1 3 0 0 0,3 2-12 0 0,52 49 22 0 0,-50-45-20 0 0,-7-9 6 0 0,0 0 1 0 0,0 0 0 0 0,0 0 0 0 0,1 0-1 0 0,-1 0 1 0 0,1 0 0 0 0,-1-1 0 0 0,0 1 0 0 0,1 0-1 0 0,-1 0 1 0 0,1-1 0 0 0,0 1 0 0 0,-1 0 0 0 0,1 0-1 0 0,1 0 1 0 0,0 1 1 0 0,8 9 2 0 0,-11-7 0 0 0,1-2 0 0 0,-1 1 0 0 0,13 21 0 0 0,-12-21 0 0 0,1-2 0 0 0,-1 0 0 0 0,0 0 0 0 0,1 0 0 0 0,-1 0 0 0 0,0 0 0 0 0,1 0 0 0 0,-1 0 0 0 0,1 0 0 0 0,0-1 0 0 0,-1 1 0 0 0,1 0 0 0 0,0 0 0 0 0,-1-1 0 0 0,1 1 0 0 0,0 0 0 0 0,0-1 0 0 0,0 1 0 0 0,1 0 0 0 0,2 3 0 0 0,0 0 0 0 0,0-1 0 0 0,0 0 0 0 0,8 6 0 0 0,-3-4 0 0 0,-1 2 0 0 0,-3 4 0 0 0,-1-2 0 0 0,-1 2 0 0 0,8 9 0 0 0,-10-18 0 0 0,0 1 0 0 0,0-1 0 0 0,0 1 0 0 0,0-1 0 0 0,1 0 0 0 0,-1 0 0 0 0,4 4 0 0 0,0 1 0 0 0,12 14 0 0 0,4 8 0 0 0,-8-11 11 0 0,5 9 42 0 0,-4-1 11 0 0,-12-23-64 0 0,12 23 60 0 0,-14-23-29 0 0,0-1 0 0 0,7 9-17 0 0,5 15 50 0 0,-8-21-53 0 0,1 6 23 0 0,1 6 116 0 0,-4-6-137 0 0,-1-5-5 0 0,8 17 38 0 0,-8-21-46 0 0,0 0 1 0 0,0 0 0 0 0,0 1 0 0 0,-1-1-1 0 0,1 0 1 0 0,-1 0 0 0 0,0 1 0 0 0,1-1-1 0 0,-1 0 1 0 0,0 1 0 0 0,0-1 0 0 0,0 0-1 0 0,-1 3 1 0 0,0-3 2 0 0,1-1-1 0 0,0-1 0 0 0,-1 1 0 0 0,1 0 0 0 0,0 0 0 0 0,0-1 0 0 0,0 1 0 0 0,0 0 0 0 0,0-1 0 0 0,0 1 0 0 0,0 0 0 0 0,0-1 0 0 0,0 1 0 0 0,0 0 0 0 0,1-1 0 0 0,-1 1 0 0 0,0 0 0 0 0,0-1 0 0 0,1 1 0 0 0,-1 0 0 0 0,0-1 0 0 0,1 1 0 0 0,-1-1 0 0 0,1 1 1 0 0,0 0-1 0 0,1 3 0 0 0,-1 0 1 0 0,1 0 0 0 0,-1 0-1 0 0,2 7 1 0 0,-3-10-3 0 0,1 0-1 0 0,-1 0 1 0 0,0 0 0 0 0,0 0 0 0 0,1 0 0 0 0,-1 0 0 0 0,1 0-1 0 0,-1 0 1 0 0,1 0 0 0 0,-1-1 0 0 0,1 1 0 0 0,-1 0 0 0 0,1 0-1 0 0,1 1 1 0 0,-2-2 0 0 0,1 0 0 0 0,-1 0 0 0 0,0 1 0 0 0,1-1 0 0 0,-1 0 0 0 0,0 0 0 0 0,1 1 0 0 0,-1-1 0 0 0,0 0 0 0 0,1 1 0 0 0,-1-1 0 0 0,0 1 0 0 0,1-1 0 0 0,-1 0 0 0 0,0 1 0 0 0,0-1 0 0 0,0 1 0 0 0,1-1 0 0 0,-1 0 0 0 0,0 1 0 0 0,0-1 0 0 0,0 1 0 0 0,0-1 0 0 0,0 1 0 0 0,0-1 0 0 0,0 1 0 0 0,0 2 0 0 0,0 0-2 0 0,11 19 15 0 0,-10-22-11 0 0,-1 1 0 0 0,0-1 0 0 0,1 1 0 0 0,-1-1 0 0 0,0 1 0 0 0,0-1-1 0 0,0 1 1 0 0,1-1 0 0 0,-1 1 0 0 0,0-1 0 0 0,0 1 0 0 0,0-1 0 0 0,0 1 0 0 0,0-1 0 0 0,0 1 0 0 0,0 0 0 0 0,0-1 0 0 0,0 1 0 0 0,0 0 0 0 0,-2 20 12 0 0,1-17-14 0 0,1 0 0 0 0,7 16 0 0 0,10 18 0 0 0,-9-20 0 0 0,-5-7 0 0 0,1 20 0 0 0,11 27 0 0 0,-7-43-52 0 0,-7-14 46 0 0,0 0-1 0 0,0 0 1 0 0,0 1-1 0 0,-1-1 1 0 0,1 0-1 0 0,0 0 1 0 0,-1 1-1 0 0,1-1 1 0 0,-1 0-1 0 0,1 1 1 0 0,-1-1-1 0 0,0 1 1 0 0,1-1-1 0 0,-1 3 1 0 0,3 6-9 0 0,-2-8 27 0 0,0-1-1 0 0,0 1 1 0 0,0 0 0 0 0,-1 0 0 0 0,1 0 0 0 0,0 1 0 0 0,-1-1-1 0 0,0 0 1 0 0,1 0 0 0 0,-1 0 0 0 0,0 0 0 0 0,0 5-1 0 0,-1-5-9 0 0,1 0 0 0 0,1 1-1 0 0,-1-1 1 0 0,0 0 0 0 0,0 0-1 0 0,1 1 1 0 0,1 2 0 0 0,-1 5-5 0 0,-1-7 3 0 0,2 7 0 0 0,4 12 0 0 0,-4-7 0 0 0,-2-14 0 0 0,0 0 0 0 0,0 1 0 0 0,0-1 0 0 0,0 0 0 0 0,0 1 0 0 0,1-1 0 0 0,-1 1 0 0 0,1-1 0 0 0,-1 0 0 0 0,2 3 0 0 0,2 2 0 0 0,-3-5 0 0 0,0 1 0 0 0,0 0 0 0 0,0-1 0 0 0,-1 1 0 0 0,1 0 0 0 0,0-1 0 0 0,-1 1 0 0 0,1 0 0 0 0,-1 0 0 0 0,1 0 0 0 0,-1-1 0 0 0,0 4 0 0 0,0-3 0 0 0,1 0 0 0 0,-1-1 0 0 0,0 1 0 0 0,1 0 0 0 0,-1-1 0 0 0,1 1 0 0 0,0 0 0 0 0,-1-1 0 0 0,2 3 0 0 0,-1-2 0 0 0,0 0 0 0 0,0 0 0 0 0,0 0 0 0 0,0 0 0 0 0,-1 0 0 0 0,1 0 0 0 0,-1 0 0 0 0,1 0 0 0 0,-1 4 0 0 0,5 61 0 0 0,-2-51 0 0 0,-3-14 0 0 0,1 1 0 0 0,-1-1 0 0 0,1 0 0 0 0,-1 0 0 0 0,0 1 0 0 0,0-1 0 0 0,0 0 0 0 0,0 1 0 0 0,0-1 0 0 0,-1 4 0 0 0,0-4 0 0 0,1 0 0 0 0,0 0 0 0 0,0 0 0 0 0,-1 0 0 0 0,1 0 0 0 0,1 0 0 0 0,-1 0 0 0 0,0 0 0 0 0,0 0 0 0 0,1-1 0 0 0,-1 1 0 0 0,1 0 0 0 0,0 0 0 0 0,-1 0 0 0 0,2 1 0 0 0,4 16 0 0 0,-3-2 0 0 0,1 9 0 0 0,-2-17 0 0 0,5 13 0 0 0,-5 1 0 0 0,-3-20 0 0 0,1 1 0 0 0,0-1 0 0 0,1 0 0 0 0,-1 1 0 0 0,1-1 0 0 0,1 5 0 0 0,-1-5 0 0 0,-1 1 0 0 0,0 9 0 0 0,4 6 0 0 0,-3-16 0 0 0,-1-1 0 0 0,1 1 0 0 0,0-1 0 0 0,-1 1 0 0 0,1 0 0 0 0,-1-1 0 0 0,0 1 0 0 0,0 0 0 0 0,0-1 0 0 0,-1 4 0 0 0,1-4 0 0 0,0 0 0 0 0,0 0 0 0 0,-1 1-1 0 0,2-1 1 0 0,-1 0 0 0 0,0 0 0 0 0,0 0-1 0 0,1 1 1 0 0,-1-1 0 0 0,1 0 0 0 0,1 2 0 0 0,-1 0 2 0 0,0-1 0 0 0,0 0 0 0 0,0 0 0 0 0,-1 1 1 0 0,1 5-1 0 0,-1-8 1 0 0,0 0 0 0 0,0 0 0 0 0,0 0 0 0 0,0 1 0 0 0,1-1 0 0 0,-1 0 0 0 0,0 0 0 0 0,0 0 0 0 0,1 0-1 0 0,-1 0 1 0 0,1-1 0 0 0,-1 1 0 0 0,1 0 0 0 0,-1 0 0 0 0,1 0 0 0 0,0 0 0 0 0,1 1 0 0 0,2 6-3 0 0,-4 0 0 0 0,0-6 0 0 0,0 0 0 0 0,0-1 0 0 0,0 1 0 0 0,0 0 0 0 0,0-1 0 0 0,0 1 0 0 0,0-1 0 0 0,1 1 0 0 0,-1 0 0 0 0,0-1 0 0 0,1 1 0 0 0,-1-1 0 0 0,1 1 0 0 0,0-1 0 0 0,1 2 0 0 0,-1-1 0 0 0,0-1 0 0 0,-1 1 0 0 0,1-1 0 0 0,0 1 0 0 0,-1-1 0 0 0,1 1 0 0 0,-1 0 0 0 0,1-1 0 0 0,-1 1 0 0 0,0 0 0 0 0,0-1 0 0 0,0 1 0 0 0,0 0 0 0 0,0-1 0 0 0,0 3 0 0 0,-1 4 0 0 0,1 18 0 0 0,0-22 0 0 0,0 1 0 0 0,0-1 0 0 0,0 1 0 0 0,0-1 0 0 0,1 0 0 0 0,1 9 0 0 0,2 1 0 0 0,-4-12 0 0 0,1 1 0 0 0,-1-1 0 0 0,1 1 0 0 0,0-1 0 0 0,0 1 0 0 0,0-1 0 0 0,0 1 0 0 0,2 2 0 0 0,-2-4 0 0 0,0 1 0 0 0,1-1 0 0 0,-1 0 0 0 0,-1 0 0 0 0,1 1 0 0 0,0-1 0 0 0,0 1 0 0 0,0-1 0 0 0,-1 1 0 0 0,1-1 0 0 0,-1 1 0 0 0,1-1 0 0 0,-1 1 0 0 0,0 0 0 0 0,0-1 0 0 0,0 1 0 0 0,0 0 0 0 0,0-1 0 0 0,0 1 0 0 0,0 0 0 0 0,0 1 0 0 0,-1-1 3 0 0,1 0-1 0 0,0-1 0 0 0,0 1 1 0 0,0 0-1 0 0,1-1 0 0 0,-1 1 1 0 0,0 0-1 0 0,1-1 0 0 0,-1 1 1 0 0,1-1-1 0 0,-1 1 0 0 0,1-1 1 0 0,0 1-1 0 0,0-1 0 0 0,2 3 1 0 0,-2-1 0 0 0,0-1 0 0 0,1 0 1 0 0,-1 0-1 0 0,0 1 0 0 0,0-1 1 0 0,-1 1-1 0 0,2 4 0 0 0,5 55 50 0 0,-9-43-41 0 0,1-18-12 0 0,1 1 0 0 0,0 0 0 0 0,-1 0 0 0 0,1 0 0 0 0,0 0 0 0 0,0 0 0 0 0,0-1-1 0 0,0 1 1 0 0,0 0 0 0 0,0 0 0 0 0,1 2 0 0 0,2 5 0 0 0,-1-1 0 0 0,0 0 0 0 0,0 0 0 0 0,-1 1 0 0 0,1 11 0 0 0,-1-4 100 0 0,4 25 0 0 0,-1-17 60 0 0,5 4-47 0 0,-7-23-113 0 0,0 0 0 0 0,-1-1-1 0 0,0 1 1 0 0,2 7 0 0 0,3 13 0 0 0,-5-21 0 0 0,1 0 0 0 0,-1 1 0 0 0,0-1 0 0 0,0 8 0 0 0,-1-9-7 0 0,0-1-1 0 0,0 1 0 0 0,0 0 1 0 0,1 0-1 0 0,-1-1 1 0 0,0 1-1 0 0,1 0 1 0 0,0-1-1 0 0,0 1 1 0 0,0-1-1 0 0,0 1 0 0 0,0-1 1 0 0,0 1-1 0 0,1-1 1 0 0,-1 0-1 0 0,1 0 1 0 0,2 4-1 0 0,-2-4 9 0 0,-1 0 0 0 0,0 0-1 0 0,1 0 1 0 0,-1 0 0 0 0,0 1-1 0 0,0-1 1 0 0,0 0 0 0 0,-1 1 0 0 0,1-1-1 0 0,-1 1 1 0 0,1-1 0 0 0,-1 1 0 0 0,0-1-1 0 0,0 4 1 0 0,-1 2 46 0 0,0 0-1 0 0,0-1 1 0 0,-4 11 0 0 0,-2 11-58 0 0,7-27 13 0 0,0-1 1 0 0,0 1 0 0 0,0 0-1 0 0,0 0 1 0 0,1 0 0 0 0,-1 0-1 0 0,0-1 1 0 0,1 1 0 0 0,-1 0-1 0 0,1 0 1 0 0,0-1 0 0 0,0 1-1 0 0,2 3 1 0 0,-2-4-1 0 0,0 1-1 0 0,0 0 1 0 0,0 0-1 0 0,-1 0 1 0 0,1 0 0 0 0,0 0-1 0 0,-1 0 1 0 0,1 0 0 0 0,-1 4-1 0 0,0-1-1 0 0,0 0 0 0 0,1 0 0 0 0,-1 0 0 0 0,1 0 0 0 0,0 1 0 0 0,0-1 0 0 0,1 0 0 0 0,2 5 0 0 0,-2-1-9 0 0,0-1 1 0 0,-1 1-1 0 0,0 0 0 0 0,-1 0 0 0 0,1 0 0 0 0,-2 12 1 0 0,0 2-3 0 0,-4 9 11 0 0,4-27 0 0 0,0-1 0 0 0,0 1 0 0 0,1 0 0 0 0,-1-1 0 0 0,1 1 0 0 0,0 0 0 0 0,1 7 0 0 0,3 4 7 0 0,-2-12-3 0 0,-1-1 1 0 0,-1 0 0 0 0,1 0-1 0 0,0 1 1 0 0,-1-1 0 0 0,0 1-1 0 0,1-1 1 0 0,-1 0 0 0 0,-1 7-1 0 0,0-6 1 0 0,1 1-1 0 0,0-1 1 0 0,0 1-1 0 0,1 0 0 0 0,-1-1 1 0 0,1 1-1 0 0,0-1 1 0 0,0 1-1 0 0,4 8 0 0 0,-2-6 7 0 0,-1 0 0 0 0,0 0-1 0 0,0 8 1 0 0,4 5 43 0 0,-5-18-53 0 0,0 0 1 0 0,0 1 0 0 0,0-1-1 0 0,0 0 1 0 0,-1 1 0 0 0,0-1-1 0 0,1 1 1 0 0,-1-1 0 0 0,0 1-1 0 0,0 2 1 0 0,-1-2 2 0 0,1 0 1 0 0,-1 0-1 0 0,1 0 0 0 0,0 0 1 0 0,0 1-1 0 0,0-1 0 0 0,0 0 0 0 0,1 0 1 0 0,-1 0-1 0 0,1 0 0 0 0,0 0 1 0 0,0 0-1 0 0,2 5 0 0 0,-2-3 2 0 0,0 0 1 0 0,0 0-1 0 0,-1 0 0 0 0,0 0 0 0 0,1 0 1 0 0,-2 0-1 0 0,0 9 0 0 0,0 7 8 0 0,1-9-8 0 0,-1-8-1 0 0,1 0 0 0 0,0 0 1 0 0,0 0-1 0 0,0 0 0 0 0,1 0 1 0 0,-1 1-1 0 0,1-1 0 0 0,0-1 0 0 0,0 1 1 0 0,3 6-1 0 0,-2-6 0 0 0,0 1 0 0 0,0-1-1 0 0,-1 0 1 0 0,1 1 0 0 0,-1 0-1 0 0,0-1 1 0 0,0 8 0 0 0,-1-5 1 0 0,1-1 1 0 0,1 0 0 0 0,2 11-1 0 0,-2-11 2 0 0,0 0 0 0 0,0 0 0 0 0,-1 0 0 0 0,0 0 0 0 0,0 1 0 0 0,-1-1 0 0 0,0 8 0 0 0,1-8-8 0 0,-1 0-1 0 0,1-1 1 0 0,0 1-1 0 0,3 7 1 0 0,-3-9 1 0 0,0 1 1 0 0,1-1-1 0 0,-2 0 1 0 0,1 1 0 0 0,-1-1-1 0 0,1 1 1 0 0,-1 6 0 0 0,-2 10 21 0 0,2 31-1 0 0,1-19-14 0 0,0-20 3 0 0,0 0 0 0 0,1 0 0 0 0,4 14 1 0 0,2 12 7 0 0,13 46-19 0 0,-19-76 9 0 0,-2 0-1 0 0,0 0 1 0 0,-1 14 0 0 0,1-13 0 0 0,0 0 1 0 0,1 15 0 0 0,-1-19-10 0 0,0 0 0 0 0,0 1 0 0 0,0-1 0 0 0,-3 11 0 0 0,2-11 0 0 0,0 0 0 0 0,1 0 0 0 0,-1 0 0 0 0,1 0 0 0 0,1 10 0 0 0,2-1-1 0 0,0 1 5 0 0,0 0 0 0 0,0 23 0 0 0,-2-35 4 0 0,-1-1 0 0 0,0 1 0 0 0,1 0 0 0 0,0-1 0 0 0,0 1 0 0 0,2 5 0 0 0,-2-6-8 0 0,0 0-1 0 0,0 0 1 0 0,0 1-1 0 0,0-1 1 0 0,0 1 0 0 0,-1 5-1 0 0,0 5 1 0 0,1 8 0 0 0,-6 39 0 0 0,5-58 0 0 0,0 1 0 0 0,0-1 0 0 0,0 0 0 0 0,0 1 0 0 0,2 5 0 0 0,0 12 0 0 0,0-1 0 0 0,5 33 0 0 0,-7-36 0 0 0,-1-16 0 0 0,1 1 0 0 0,0-1 0 0 0,0 0 0 0 0,0 0 0 0 0,0 1 0 0 0,0-1 0 0 0,0 0 0 0 0,0 0 0 0 0,0 1 0 0 0,1-1 0 0 0,-1 0 0 0 0,0 0 0 0 0,2 3 0 0 0,-1-1 1 0 0,0-1-1 0 0,0 0 1 0 0,0 0 0 0 0,0-1-1 0 0,0 2 1 0 0,-1-1 0 0 0,1 0-1 0 0,0 0 1 0 0,-1 0-1 0 0,0 0 1 0 0,1 0 0 0 0,-1 0-1 0 0,0 1 1 0 0,0-1 0 0 0,0 0-1 0 0,-1 2 1 0 0,1-1 3 0 0,0 0 0 0 0,0 0 1 0 0,0 0-1 0 0,0 0 1 0 0,1 0-1 0 0,-1 0 0 0 0,1 0 1 0 0,0 2-1 0 0,3 17 10 0 0,-5-7-14 0 0,1-13 0 0 0,-1 1 0 0 0,1 0 0 0 0,0 0 0 0 0,0 0 0 0 0,0 0 0 0 0,1-1 0 0 0,-1 1 0 0 0,2 3 0 0 0,-2-3 0 0 0,1 0 0 0 0,0 0 0 0 0,-1 1 0 0 0,0-1 0 0 0,0 0 0 0 0,0 1 0 0 0,0-1 0 0 0,0 0 0 0 0,-1 0 0 0 0,0 4 0 0 0,1-4 0 0 0,0 0 0 0 0,0 0 0 0 0,0 1 0 0 0,0-1 0 0 0,2 5 0 0 0,0 10 0 0 0,-2-5 0 0 0,1 0 0 0 0,0 0 0 0 0,1-1 0 0 0,4 16 0 0 0,5 45 0 0 0,-10-70 0 0 0,-1-1 0 0 0,0 0 0 0 0,1 1 0 0 0,-1-1 0 0 0,0 1 0 0 0,0-1 0 0 0,-1 0 0 0 0,1 1 0 0 0,-2 3 0 0 0,0 14 0 0 0,2-3 0 0 0,1-6 0 0 0,-1 0 0 0 0,-1 0 0 0 0,1 0 0 0 0,-2 0 0 0 0,-4 18 0 0 0,5-25 0 0 0,1 0 0 0 0,-1 0 0 0 0,0 0 0 0 0,1 0 0 0 0,0 0 0 0 0,0 0 0 0 0,0 1 0 0 0,2 6 0 0 0,-1 23 0 0 0,-1-19 0 0 0,0 1 0 0 0,4 26 0 0 0,0 14 0 0 0,-3-46 0 0 0,0 0 0 0 0,0 1 0 0 0,5 16 0 0 0,2 8 0 0 0,-3 38 0 0 0,-5-71 0 0 0,0 1 0 0 0,0-1 0 0 0,0 0 0 0 0,0 0 0 0 0,0 1 0 0 0,0-1 0 0 0,-1 0 0 0 0,0 3 0 0 0,1-3 0 0 0,-1 0 0 0 0,1 0 0 0 0,0 0 0 0 0,-1 0 0 0 0,1 1 0 0 0,0-1 0 0 0,1 4 0 0 0,2 14 0 0 0,1 34 0 0 0,-1-27-2 0 0,-2-23 4 0 0,0 1 0 0 0,-1 0 0 0 0,1-1 0 0 0,-1 1 1 0 0,0 8-1 0 0,-1-10 5 0 0,1 0-1 0 0,0 1 1 0 0,1-1 0 0 0,-1 1 0 0 0,0-1-1 0 0,1 0 1 0 0,1 4 0 0 0,2 17-8 0 0,-4-13 1 0 0,1 0 0 0 0,0 0 0 0 0,3 11 0 0 0,-4-1 0 0 0,0 1 0 0 0,0-17 0 0 0,1 1 0 0 0,0-1 0 0 0,-1 1 0 0 0,0-1 0 0 0,-1 1 0 0 0,0 8 0 0 0,0-8 0 0 0,0 1 0 0 0,1-1 0 0 0,1 0 0 0 0,-1 1 0 0 0,2 6 0 0 0,1 19 0 0 0,-3-30 0 0 0,0-1 0 0 0,1 1 0 0 0,-1 0 0 0 0,1 0 0 0 0,-1-1 0 0 0,1 1 0 0 0,0 0 0 0 0,0-1 0 0 0,1 3 0 0 0,4 9 0 0 0,-3-5 0 0 0,0 0 0 0 0,-1 0 0 0 0,-1 0 0 0 0,1 0 0 0 0,0 13 0 0 0,2 37 0 0 0,-4-56 0 0 0,1-1 0 0 0,-1 0 0 0 0,0 1 0 0 0,0-1 0 0 0,1 0 0 0 0,-1 0 0 0 0,1 1 0 0 0,-1-1 0 0 0,1 0 0 0 0,-1 0 0 0 0,1 0 0 0 0,1 2 0 0 0,-2-2 0 0 0,1 0 0 0 0,0 0 0 0 0,0 1 0 0 0,-1-1 0 0 0,1 0 0 0 0,-1 1 0 0 0,1-1 0 0 0,-1 0 0 0 0,1 1 0 0 0,-1-1 0 0 0,0 1 0 0 0,0 1 0 0 0,8 47 0 0 0,2 5 0 0 0,-2 3 0 0 0,-5-32 0 0 0,-2-22 0 0 0,0 0 0 0 0,0 0 0 0 0,-1 0 0 0 0,0 0 0 0 0,0 9 0 0 0,-1-10 0 0 0,1-2 0 0 0,0 0 0 0 0,0 0 0 0 0,0 0 0 0 0,0 0 0 0 0,0 1 0 0 0,0-1 0 0 0,0 0 0 0 0,0 0 0 0 0,0 0 0 0 0,1 0 0 0 0,-1 0 0 0 0,0 1 0 0 0,1-1 0 0 0,-1 0 0 0 0,1 0 0 0 0,-1 0 0 0 0,1 0 0 0 0,0 0 0 0 0,-1 0 0 0 0,1 0 0 0 0,1 1 0 0 0,-1-1 0 0 0,0 1 0 0 0,0-1 0 0 0,-1 1 0 0 0,1-1 0 0 0,-1 1 0 0 0,1-1 0 0 0,-1 1 0 0 0,0-1 0 0 0,1 4 0 0 0,3 11 0 0 0,-1-4 0 0 0,0-1 0 0 0,0 0 0 0 0,-1 1 0 0 0,-1-1 0 0 0,0 1 0 0 0,-1 22 0 0 0,0-33 0 0 0,-2 16 0 0 0,2-15 0 0 0,-1 0 0 0 0,1 0 0 0 0,0-1 0 0 0,0 1 0 0 0,0 0 0 0 0,0 0 0 0 0,0 0 0 0 0,0-1 0 0 0,0 1 0 0 0,1 0 0 0 0,-1 0 0 0 0,0 0 0 0 0,2 1 0 0 0,19 59 0 0 0,-16-45 0 0 0,-4-12 0 0 0,0 0 0 0 0,1-1 0 0 0,-1 1 0 0 0,1 0 0 0 0,3 5 0 0 0,3 8 0 0 0,-3-4 0 0 0,-4-12 0 0 0,0-1 0 0 0,0 1 0 0 0,0 0 0 0 0,0 0 0 0 0,-1 0 0 0 0,1 0 0 0 0,-1 0 0 0 0,1 0 0 0 0,-1 0 0 0 0,0 0 0 0 0,0 0 0 0 0,0 0 0 0 0,0 0 0 0 0,0 0 0 0 0,0 0 0 0 0,0 0 0 0 0,-1 0 0 0 0,1 0 0 0 0,-1 0 0 0 0,0 2 0 0 0,-1 4 0 0 0,1-7 0 0 0,1 0 0 0 0,0 0 0 0 0,0 1 0 0 0,0-1 0 0 0,0 0 0 0 0,1 0 0 0 0,-1 1 0 0 0,0-1 0 0 0,1 2 0 0 0,0-1 0 0 0,-1-1 0 0 0,0 0 0 0 0,1 0 0 0 0,-1 0 0 0 0,0 1 0 0 0,0-1 0 0 0,0 0 0 0 0,0 1 0 0 0,0 1 0 0 0,-1-1 0 0 0,1 1 0 0 0,0-1 0 0 0,-1 0 0 0 0,1 0 0 0 0,0 1 0 0 0,0-1 0 0 0,0 0 0 0 0,1 0 0 0 0,-1 1 0 0 0,0-1 0 0 0,1 0 0 0 0,0 0 0 0 0,-1 0 0 0 0,1 0 0 0 0,0 0 0 0 0,2 3 0 0 0,0 3 0 0 0,2 8 0 0 0,-5-13 0 0 0,1 0 0 0 0,0 0 0 0 0,-1 0 0 0 0,1-1 0 0 0,3 6 0 0 0,-3-6 0 0 0,0-1 0 0 0,0 1 0 0 0,-1 0 0 0 0,1 0 0 0 0,0-1 0 0 0,-1 1 0 0 0,1 0 0 0 0,-1 0 0 0 0,0 3 0 0 0,0-3 0 0 0,1 0 0 0 0,-1 0 0 0 0,0 0 0 0 0,1 0 0 0 0,0 1 0 0 0,-1-1 0 0 0,2 2 0 0 0,1 1 0 0 0,-1 0 0 0 0,0 0 0 0 0,0 0 0 0 0,0 0 0 0 0,-1 0 0 0 0,1 0 0 0 0,-1 1 0 0 0,0-1 0 0 0,-1 1 0 0 0,0-1 0 0 0,1 0 0 0 0,-2 1 0 0 0,1-1 0 0 0,-1 1 0 0 0,-1 6 0 0 0,2-5 0 0 0,0 1 0 0 0,0-1 0 0 0,0 0 0 0 0,3 15 0 0 0,-1-12 0 0 0,-1-4 0 0 0,1-1 0 0 0,-1 1 0 0 0,1 0 0 0 0,3 5 0 0 0,5 18 0 0 0,-1-9 0 0 0,-8-18 0 0 0,0 0 0 0 0,0 0 0 0 0,0 0 0 0 0,0 0 0 0 0,0 0 0 0 0,-1 0 0 0 0,1 1 0 0 0,-1-1 0 0 0,1 0 0 0 0,-1 3 0 0 0,8 61 0 0 0,-3-44 1 0 0,-4-19 43 0 0,0 1 0 0 0,0-1 0 0 0,0 1 0 0 0,-1-1 0 0 0,1 5 0 0 0,-1-5-29 0 0,1 0 0 0 0,0 0-1 0 0,-1 0 1 0 0,1 0 0 0 0,0-1-1 0 0,1 1 1 0 0,-1 0 0 0 0,0-1 0 0 0,1 1-1 0 0,2 3 1 0 0,3 7-266 0 0,-2-5 124 0 0,-4-8 125 0 0,0 1 1 0 0,-1-1 0 0 0,1 1-1 0 0,-1 0 1 0 0,1 0 0 0 0,-1-1-1 0 0,1 1 1 0 0,-1 0 0 0 0,1 0-1 0 0,-1 0 1 0 0,0-1-1 0 0,1 1 1 0 0,-1 0 0 0 0,0 0-1 0 0,0 0 1 0 0,0 0 0 0 0,0 0-1 0 0,0 0 1 0 0,0 0 0 0 0,0-1-1 0 0,0 1 1 0 0,0 0-1 0 0,0 1 1 0 0,-1-1 1 0 0,1 0 3 0 0,-1-1-1 0 0,1 1 1 0 0,-1 0 0 0 0,1-1-1 0 0,0 1 1 0 0,-1 0-1 0 0,1 0 1 0 0,0 0 0 0 0,-1-1-1 0 0,1 1 1 0 0,0 0 0 0 0,0 0-1 0 0,0 0 1 0 0,0 0 0 0 0,0-1-1 0 0,0 1 1 0 0,0 0-1 0 0,0 0 1 0 0,0 0 0 0 0,0 0-1 0 0,0 0 1 0 0,1-1 0 0 0,-1 1-1 0 0,0 0 1 0 0,1 0 0 0 0,-1 0-1 0 0,0-1 1 0 0,1 1-1 0 0,-1 0 1 0 0,1-1 0 0 0,-1 1-1 0 0,1 0 1 0 0,-1-1 0 0 0,1 1-1 0 0,0 0 1 0 0,-1-1 0 0 0,1 1-1 0 0,0-1 1 0 0,0 1-1 0 0,1 1 29 0 0,0 0 0 0 0,-1 0 0 0 0,1 0 0 0 0,-1 0 0 0 0,0 0 0 0 0,1 1 0 0 0,-1-1 0 0 0,0 0-1 0 0,0 1 1 0 0,-1-1 0 0 0,2 4 0 0 0,5 14-347 0 0,-6-16 294 0 0,0-1 1 0 0,0 1-1 0 0,-1 0 1 0 0,0 0-1 0 0,0 0 0 0 0,0 5 1 0 0,0-2 12 0 0,-1 10 9 0 0,0-13 0 0 0,1-1 0 0 0,-1 0 0 0 0,1 1 0 0 0,0-1 0 0 0,0 0 0 0 0,0 1 0 0 0,1-1 0 0 0,-1 0 0 0 0,1 1 0 0 0,0-1 0 0 0,0 0 0 0 0,0 0 0 0 0,0 0 0 0 0,3 4 0 0 0,-2-3 0 0 0,0-1 0 0 0,-1 1 0 0 0,1-1 0 0 0,-1 1 0 0 0,2 6 0 0 0,6 13 0 0 0,-8-22 0 0 0,0 1 0 0 0,0-1 0 0 0,-1 0 0 0 0,1 0 0 0 0,0 1 0 0 0,-1-1 0 0 0,0 0 0 0 0,1 1 0 0 0,-1-1 0 0 0,0 0 0 0 0,1 1 0 0 0,-1-1 0 0 0,0 0 0 0 0,0 1 0 0 0,0-1 0 0 0,0 1 0 0 0,0-1 0 0 0,-1 0 0 0 0,1 1 0 0 0,-1 1 0 0 0,1-1 0 0 0,-1-1 0 0 0,1 0 0 0 0,0 0 0 0 0,0 0 0 0 0,0 0 0 0 0,0 0 0 0 0,0 1 0 0 0,0-1-1 0 0,0 0 1 0 0,0 0 0 0 0,1 0 0 0 0,-1 0 0 0 0,0 0 0 0 0,1 0 0 0 0,-1 0 0 0 0,0 1 0 0 0,1-1 0 0 0,-1 0 0 0 0,2 1 0 0 0,-1-1 0 0 0,-1 0 1 0 0,1-1 0 0 0,-1 1-1 0 0,1 0 1 0 0,-1-1 0 0 0,0 1 0 0 0,1 0-1 0 0,-1-1 1 0 0,0 1 0 0 0,0 0-1 0 0,1 0 1 0 0,-1 0 0 0 0,0-1-1 0 0,0 1 1 0 0,0 0 0 0 0,0 0 0 0 0,0 0-1 0 0,0-1 1 0 0,0 1 0 0 0,0 0-1 0 0,0 0 1 0 0,-1-1 0 0 0,1 1-1 0 0,-1 1 1 0 0,-2 3 24 0 0,2-4-12 0 0,0 0 0 0 0,1-1 0 0 0,-1 1 0 0 0,1 0 1 0 0,-1 0-1 0 0,1 0 0 0 0,-1 0 0 0 0,1 0 0 0 0,0-1 0 0 0,-1 1 0 0 0,1 0 0 0 0,0 0 0 0 0,0 0 1 0 0,-1 0-1 0 0,1 0 0 0 0,0 0 0 0 0,0 0 0 0 0,0 0 0 0 0,0 0 0 0 0,0 0 0 0 0,1 0 0 0 0,-1 0 1 0 0,0 0-1 0 0,0 0 0 0 0,1 0 0 0 0,-1 0 0 0 0,1 1 0 0 0,3 13 95 0 0,-3-11-145 0 0,0-1 0 0 0,0 0 0 0 0,0 0 0 0 0,0 0 1 0 0,1 0-1 0 0,-1 0 0 0 0,1 0 0 0 0,2 4 0 0 0,-3-6 30 0 0,0 1-1 0 0,1 0 0 0 0,-1-1 1 0 0,0 1-1 0 0,0 0 1 0 0,-1 0-1 0 0,1 0 0 0 0,0 0 1 0 0,-1 0-1 0 0,1 0 1 0 0,-1 0-1 0 0,1 0 0 0 0,-1 0 1 0 0,0 0-1 0 0,0 0 1 0 0,0 0-1 0 0,0 0 0 0 0,0 0 1 0 0,-1 4-1 0 0,1-5 8 0 0,0 0 0 0 0,0 0 0 0 0,0 0 0 0 0,0 1 0 0 0,0-1 0 0 0,0 0 0 0 0,1 0 0 0 0,-1 0 0 0 0,0 0 0 0 0,1 0 0 0 0,-1 0 0 0 0,1 0 0 0 0,-1 0 0 0 0,1 0 0 0 0,-1 0 0 0 0,2 1 0 0 0,-1-1 0 0 0,0 0 0 0 0,-1 0 0 0 0,1 0 0 0 0,0 0 0 0 0,-1 0 0 0 0,1 0 0 0 0,-1 0 0 0 0,0 0 0 0 0,1 0 0 0 0,-1 0 0 0 0,0 0 0 0 0,1 0 0 0 0,-1 0 0 0 0,0 0 0 0 0,0 0 0 0 0,0 0 0 0 0,0 3 0 0 0,-1 1 0 0 0,0-1 0 0 0,0 1 0 0 0,1 0 0 0 0,0 0 0 0 0,0 0 0 0 0,1 8 0 0 0,1-3 8 0 0,-2-9 4 0 0,0 0-1 0 0,0-1 0 0 0,0 1 1 0 0,0 0-1 0 0,0 0 0 0 0,0 0 1 0 0,0 0-1 0 0,1 0 0 0 0,-1 0 0 0 0,0 0 1 0 0,1 0-1 0 0,-1-1 0 0 0,1 1 1 0 0,-1 0-1 0 0,1 0 0 0 0,-1 0 1 0 0,1-1-1 0 0,0 1 0 0 0,1 1 1 0 0,0 0-4 0 0,0 0 0 0 0,-1 0-1 0 0,1 0 1 0 0,0 0 0 0 0,-1 1 0 0 0,1-1 0 0 0,-1 1 0 0 0,0-1 0 0 0,0 1 0 0 0,0-1 0 0 0,1 4 0 0 0,-1-3-41 0 0,0 0 0 0 0,0 0 0 0 0,0-1 0 0 0,0 1 0 0 0,0 0 0 0 0,1-1 0 0 0,0 1 0 0 0,-1-1 0 0 0,5 5 0 0 0,-5-6 33 0 0,1 1 0 0 0,-1 0 0 0 0,0 0 0 0 0,0 0 0 0 0,0 0 0 0 0,0 1 0 0 0,0-1 0 0 0,0 0 0 0 0,-1 0 0 0 0,1 4 0 0 0,5 10 0 0 0,-5-13 0 0 0,1 0 0 0 0,-1 0 0 0 0,0 0 0 0 0,0 0 0 0 0,0 0 0 0 0,0 1 0 0 0,0 5 0 0 0,4 11 0 0 0,-5-18 0 0 0,1-1 0 0 0,-1 1 0 0 0,0 0 0 0 0,1-1 0 0 0,-1 1 0 0 0,0 0 0 0 0,0-1 0 0 0,0 1 0 0 0,0 0 0 0 0,-1 2 0 0 0,1-2 0 0 0,-1-1 0 0 0,1 1 0 0 0,0-1 0 0 0,0 0 0 0 0,0 1 0 0 0,0-1 0 0 0,0 1 0 0 0,0-1 0 0 0,1 0 0 0 0,-1 1 0 0 0,0-1 0 0 0,1 1 0 0 0,0 1 0 0 0,1 0 0 0 0,-1-2 0 0 0,0 1 0 0 0,-1-1 0 0 0,0 0 0 0 0,1 1 0 0 0,-1-1 0 0 0,0 0 0 0 0,1 1 0 0 0,-1-1 0 0 0,0 0 0 0 0,0 1 0 0 0,0-1 0 0 0,0 0 0 0 0,-1 1 0 0 0,1 1 0 0 0,2 5 0 0 0,-1 0 0 0 0,2 0 0 0 0,-1 0 0 0 0,1 0 0 0 0,1 0 0 0 0,6 11 0 0 0,-9-18 0 0 0,-1 1 0 0 0,1-1 0 0 0,-1 0 0 0 0,1 0 0 0 0,-1 0 0 0 0,0 0 0 0 0,0 0 0 0 0,1 0 0 0 0,-1 1 0 0 0,0-1 0 0 0,0 0 0 0 0,-1 2 0 0 0,1-2 0 0 0,0 0 0 0 0,0 1 0 0 0,0-1 0 0 0,0 0 0 0 0,0 0 0 0 0,1 0 0 0 0,-1 0 0 0 0,0 0 0 0 0,0 0 0 0 0,1 0 0 0 0,-1 0 0 0 0,1 2 0 0 0,3 5 0 0 0,0 0 0 0 0,-1 0 0 0 0,0 0 0 0 0,0 1 0 0 0,-1-1 0 0 0,2 16 0 0 0,9 43 0 0 0,-12-60 0 0 0,1 1 0 0 0,0-1 0 0 0,0 0 0 0 0,7 13 0 0 0,-6-12 0 0 0,1 0 0 0 0,2 14 0 0 0,10 28 0 0 0,-11-35 0 0 0,7 28 0 0 0,-12-40 0 0 0,2 1 0 0 0,-1 0 0 0 0,0 0 0 0 0,1 0 0 0 0,0-1 0 0 0,3 6 0 0 0,-3-5 0 0 0,1 0 0 0 0,-1 0 0 0 0,0 0 0 0 0,2 8 0 0 0,14 39 0 0 0,-11-33 0 0 0,10 19 0 0 0,1 0 0 0 0,-3 0-3 0 0,-3 0-1 0 0,13 62 0 0 0,-21-74-23 0 0,-4-19 20 0 0,1 1 1 0 0,0 0 0 0 0,4 10-1 0 0,0-1 7 0 0,-1-1 0 0 0,4 31 0 0 0,1 2 0 0 0,8 29 0 0 0,-4-23 0 0 0,-4-20-53 0 0,-1-1 42 0 0,-7-12 11 0 0,-1-19 0 0 0,-1 1 0 0 0,1-1 0 0 0,1 1 0 0 0,-1-1 0 0 0,0 1 0 0 0,0-1 0 0 0,1 1 0 0 0,0-1 0 0 0,0 3 0 0 0,0-3 0 0 0,3 10 0 0 0,0 9 0 0 0,6 26-64 0 0,-2-13 64 0 0,-8-24 0 0 0,0-8 0 0 0,0 0 0 0 0,0 0 0 0 0,0 0 0 0 0,1 0 0 0 0,-1 0 0 0 0,1 0 0 0 0,-1 0 0 0 0,1-1 0 0 0,-1 1 0 0 0,1 0 0 0 0,0 0 0 0 0,0 0 0 0 0,2 2 0 0 0,-2-1 0 0 0,1 0 0 0 0,0 1 0 0 0,-1-1 0 0 0,0 0 0 0 0,0 1 0 0 0,0 0 0 0 0,0-1 0 0 0,-1 1 0 0 0,1 7 0 0 0,0-2 0 0 0,0 5 0 0 0,-1-9 0 0 0,1 1 0 0 0,-1 0 0 0 0,2 0 0 0 0,-1-1 0 0 0,3 8 0 0 0,31 127-11 0 0,-32-116-16 0 0,-2-18 20 0 0,0 1 1 0 0,0 0 0 0 0,3 8-1 0 0,8 35 7 0 0,-12-47 0 0 0,0 0 0 0 0,5 10 0 0 0,-2-5 0 0 0,0 0 0 0 0,0 0 0 0 0,-1 0 0 0 0,2 11 0 0 0,4 16 0 0 0,-4-16 0 0 0,1-6 0 0 0,-4-11 0 0 0,0 0 0 0 0,1 0 0 0 0,-2 0 0 0 0,1 0 0 0 0,0 1 0 0 0,0-1 0 0 0,-1 0 0 0 0,1 5 0 0 0,3 7 0 0 0,1 1 0 0 0,7 14 0 0 0,6 21 0 0 0,-5-22 0 0 0,-12-24 0 0 0,-1-3 0 0 0,0 1 0 0 0,0-1 0 0 0,1 0 0 0 0,-1 0 0 0 0,1 1 0 0 0,-1-1 0 0 0,1 0 0 0 0,-1 0 0 0 0,1 0 0 0 0,0 0 0 0 0,0 0 0 0 0,0 0 0 0 0,1 2 0 0 0,2 2 0 0 0,-2-4 0 0 0,-1 1 0 0 0,0-1 0 0 0,0 1 0 0 0,0 0 0 0 0,0-1 0 0 0,0 1 0 0 0,0 0 0 0 0,0-1 0 0 0,-1 1 0 0 0,1 0 0 0 0,0 3 0 0 0,2 4-5 0 0,-2-5-3 0 0,0 0 0 0 0,0-1 0 0 0,1 1 0 0 0,0-1 0 0 0,4 8 0 0 0,-1-2-3 0 0,-4 3 11 0 0,0 0 0 0 0,4 0 0 0 0,5 7 0 0 0,9 12 0 0 0,-18-27 0 0 0,0 0 0 0 0,11 10 0 0 0,13 14 0 0 0,-24-25 0 0 0,1 1 0 0 0,9 5 0 0 0,-5-5 0 0 0,14 12 0 0 0,-3-4 0 0 0,14 11 0 0 0,-29-21 0 0 0,15 15 0 0 0,-9-13 0 0 0,-6-3 0 0 0,13-3-27 0 0,-5 0 1 0 0,-6 2 15 0 0,0-1-1 0 0,1 0 1 0 0,-1-1 0 0 0,0 1 0 0 0,0-1-1 0 0,6-3 1 0 0,15-7 15 0 0,-22 11-4 0 0,-1-1 0 0 0,1 1 0 0 0,-1-1 0 0 0,1 1 0 0 0,-1-1 0 0 0,1 0 0 0 0,-1 0 0 0 0,0 0 0 0 0,0 0 0 0 0,0-1 0 0 0,-1 1 0 0 0,3-3 0 0 0,31-39 0 0 0,-12 9 0 0 0,-15 23 0 0 0,-1 0 0 0 0,0-1 0 0 0,0 0 0 0 0,7-22 0 0 0,8-16 0 0 0,-10 23 0 0 0,-7 17 0 0 0,0 0 0 0 0,9-13 0 0 0,1-7 25 0 0,-13 24-17 0 0,1 1 0 0 0,0-1-1 0 0,1 1 1 0 0,7-11 0 0 0,-10 16-8 0 0,0 0 0 0 0,0-1 0 0 0,-1 1 0 0 0,1 0 0 0 0,-1 0 0 0 0,1 0 0 0 0,-1-1 0 0 0,0 1 0 0 0,1 0 0 0 0,-1-1 0 0 0,0-1 0 0 0,0 1 0 0 0,0 1 0 0 0,0 0 0 0 0,0 0 0 0 0,1-1 0 0 0,-1 1 0 0 0,0 0 0 0 0,1 0 0 0 0,-1-1 0 0 0,1 1 0 0 0,-1 0 0 0 0,1 0 0 0 0,0 0 0 0 0,-1 0 0 0 0,1 0 0 0 0,2-2 0 0 0,-1 0 8 0 0,1 0 1 0 0,0 0-1 0 0,-1-1 0 0 0,0 1 0 0 0,0-1 0 0 0,2-3 1 0 0,12-18 50 0 0,-14 22-52 0 0,0-1 1 0 0,1 1-1 0 0,-1-1 0 0 0,-1 1 0 0 0,1-1 0 0 0,0 0 0 0 0,1-7 0 0 0,6-12 11 0 0,-5 9 23 0 0,-3 10-30 0 0,0 1-1 0 0,-1 0 1 0 0,1 0 0 0 0,0 0 0 0 0,1 1-1 0 0,-1-1 1 0 0,0 0 0 0 0,1 0-1 0 0,2-3 1 0 0,6-12 40 0 0,-8 14-39 0 0,0 0-1 0 0,0 0 1 0 0,0 0-1 0 0,1 1 1 0 0,-1-1 0 0 0,5-4-1 0 0,-5 6-4 0 0,0 0 1 0 0,-1 0-1 0 0,1 0 0 0 0,-1 0 0 0 0,0-1 1 0 0,1 1-1 0 0,-1 0 0 0 0,0-1 0 0 0,0 1 1 0 0,0 0-1 0 0,-1-1 0 0 0,1 0 0 0 0,-1 1 1 0 0,1-6-1 0 0,-1 6 1 0 0,1-1 1 0 0,-1 1-1 0 0,0-1 1 0 0,1 0-1 0 0,0 1 1 0 0,0 0-1 0 0,-1-1 1 0 0,1 1-1 0 0,1 0 0 0 0,-1-1 1 0 0,0 1-1 0 0,4-4 1 0 0,-5 5-6 0 0,1 0-1 0 0,0 0 1 0 0,-1 0 0 0 0,1 0 0 0 0,-1 1 0 0 0,1-1 0 0 0,-1 0 0 0 0,1 0-1 0 0,-1-1 1 0 0,0 1 0 0 0,1 0 0 0 0,-1 0 0 0 0,0-1 0 0 0,4-10 10 0 0,-3 9-7 0 0,1-1 0 0 0,-1 0 0 0 0,0 0-1 0 0,0 0 1 0 0,0 0 0 0 0,0 0 0 0 0,-1 0 0 0 0,1 0-1 0 0,-1 0 1 0 0,-1-5 0 0 0,1 0-2 0 0,0 5 3 0 0,0 0-1 0 0,0 0 1 0 0,0 0 0 0 0,1 0-1 0 0,0 0 1 0 0,0 0 0 0 0,0 0-1 0 0,3-6 1 0 0,10-43 57 0 0,7 3-64 0 0,-17 41 0 0 0,0 0 0 0 0,-1 0 0 0 0,4-16 0 0 0,4-3 29 0 0,1-5 6 0 0,-3 2-35 0 0,-6 16 0 0 0,-1 7 0 0 0,-1-1 0 0 0,1-14 0 0 0,-2 21 0 0 0,0 1 0 0 0,0-1 0 0 0,0 0 0 0 0,0 1 0 0 0,0-1 0 0 0,0 0 0 0 0,1 1 0 0 0,-1-1 0 0 0,1 0 0 0 0,-1 1 0 0 0,1-1 0 0 0,0-1 0 0 0,2-5 11 0 0,2-14 46 0 0,-3 17-42 0 0,-1-1 0 0 0,0 1 0 0 0,1-12 0 0 0,6-42 49 0 0,-3 16-64 0 0,-5 38 1 0 0,1 1-1 0 0,-1-1 1 0 0,1 0 0 0 0,3-7-1 0 0,-2 8-9 0 0,-1-1-1 0 0,0 0 1 0 0,0 1-1 0 0,1-10 1 0 0,-2 13 2 0 0,0-1 1 0 0,0 0-1 0 0,1 1 0 0 0,-1-1 1 0 0,0 0-1 0 0,1 1 0 0 0,0-1 0 0 0,-1 1 1 0 0,1-1-1 0 0,0 0 0 0 0,0 1 1 0 0,0 0-1 0 0,0-1 0 0 0,0 1 0 0 0,2-2 1 0 0,-3 2 10 0 0,1 0 16 0 0,-1-1 0 0 0,1 1 0 0 0,0-1 0 0 0,-1 0 0 0 0,0 1 0 0 0,1-1 0 0 0,-1 0 0 0 0,0 1 0 0 0,0-1 0 0 0,0 0 0 0 0,0-3 0 0 0,1-10 50 0 0,12-43 32 0 0,-9 45-92 0 0,-3 10 2 0 0,0-1-1 0 0,0 1 1 0 0,-1-1-1 0 0,1 1 1 0 0,-1-1 0 0 0,1 1-1 0 0,-2-8 1 0 0,3 2-12 0 0,5-9 0 0 0,-6 17 1 0 0,-1 1 1 0 0,0-1-1 0 0,1 0 0 0 0,-1 1 1 0 0,0-1-1 0 0,1 1 0 0 0,-1-1 1 0 0,0 0-1 0 0,0 1 0 0 0,0-1 0 0 0,0 0 1 0 0,0 1-1 0 0,0-1 0 0 0,0 1 1 0 0,0-1-1 0 0,0 0 0 0 0,0 1 1 0 0,0-1-1 0 0,0 0 0 0 0,-1-1 1 0 0,0-2 22 0 0,5-17-12 0 0,0 13-12 0 0,-3 7 0 0 0,-1-1 0 0 0,1 1 0 0 0,0-1 0 0 0,-1 0 0 0 0,1 1 0 0 0,-1-1 0 0 0,1 0 0 0 0,-1 0 0 0 0,0 1 0 0 0,0-1 0 0 0,1 0 0 0 0,-1 0 0 0 0,-1-2 0 0 0,1 2-61 0 0,0-1 0 0 0,0 1 0 0 0,1 0 0 0 0,-1-1-1 0 0,1 1 1 0 0,-1-1 0 0 0,1 1 0 0 0,0 0 0 0 0,1-3 0 0 0,0 1 169 0 0,-1 0 69 0 0,0 2-142 0 0,0 0 0 0 0,0-1 0 0 0,-1 1 0 0 0,1-1 0 0 0,-1 1 0 0 0,0 0 0 0 0,1-1 0 0 0,-1 1 0 0 0,-1-6 0 0 0,1 8-35 0 0,0-1 0 0 0,0 1 0 0 0,0-1 0 0 0,-1 0 0 0 0,1 1 0 0 0,0-1 0 0 0,0 0 0 0 0,0 1 0 0 0,0-1 0 0 0,1 1 0 0 0,-1-1 0 0 0,0 0 0 0 0,0 1 0 0 0,0-1 0 0 0,0 0 0 0 0,1 1 0 0 0,-1-1 0 0 0,0 1 0 0 0,1-1 0 0 0,0 0 0 0 0,-1 0 0 0 0,0 1 0 0 0,1-1 0 0 0,-1 1 0 0 0,0-1 0 0 0,1 0 0 0 0,-1 1 0 0 0,0-1 0 0 0,0 1 0 0 0,0-1 0 0 0,1 0 0 0 0,-1 1 0 0 0,0-1 0 0 0,0 0 0 0 0,0 1 0 0 0,0-1 0 0 0,0 1 0 0 0,0-1 0 0 0,0 0 0 0 0,-1 1 0 0 0,1-2 0 0 0,0-37 53 0 0,1 31-42 0 0,5-23-11 0 0,-5 22 0 0 0,0-1 0 0 0,2 1 0 0 0,-2 2 0 0 0,-1 6 0 0 0,0 0 0 0 0,-1 1 0 0 0,1-1 0 0 0,0 1 0 0 0,0-1 0 0 0,0 0 0 0 0,0 1 0 0 0,0-1 0 0 0,0 0 0 0 0,0 1 0 0 0,0-1 0 0 0,0 0 0 0 0,1 1 0 0 0,-1-1 0 0 0,0 1 0 0 0,0-1 0 0 0,0 0 0 0 0,1 1 0 0 0,-1-1 0 0 0,1 0 0 0 0,1-4 0 0 0,-1-22 0 0 0,-1-20 0 0 0,0 15 0 0 0,0 28 0 0 0,1-25 0 0 0,0 21 0 0 0,-1-1 0 0 0,0 1 0 0 0,-2-15 0 0 0,2 20 0 0 0,-1 0 0 0 0,1 0 0 0 0,-1 0 0 0 0,1 0 0 0 0,0 0 0 0 0,0 0 0 0 0,1-5 0 0 0,0-2 0 0 0,2-25 0 0 0,1 23 0 0 0,-3-28 0 0 0,-1 13 0 0 0,4 0 0 0 0,-3 23 0 0 0,-1-12 0 0 0,0 8 0 0 0,3 2 0 0 0,-2 0 0 0 0,2-1 0 0 0,-2 0 0 0 0,-1-1 0 0 0,0 1 0 0 0,0 2 0 0 0,0-2 0 0 0,0-2 0 0 0,0-10 0 0 0,1 11 0 0 0,2 1 0 0 0,-2 2 0 0 0,-1-3 0 0 0,0 1 0 0 0,0 0 0 0 0,0-1 0 0 0,0 2 0 0 0,0-20 0 0 0,0 4 0 0 0,0 17 0 0 0,4-5 0 0 0,-5-19 0 0 0,1 21 0 0 0,1 0 0 0 0,2 0 0 0 0,-2-3 0 0 0,0 2 0 0 0,2-1 0 0 0,-2 1 0 0 0,-1 1 0 0 0,0-3 0 0 0,0 3 0 0 0,0 0 0 0 0,0-90 0 0 0,5 71 0 0 0,-5 19 0 0 0,0 0 0 0 0,1 0 0 0 0,2-10 0 0 0,1-10 0 0 0,-4-158 0 0 0,5 122 0 0 0,-5 27 11 0 0,1 22 2 0 0,-1-1 1 0 0,-1 1-1 0 0,-3-22 0 0 0,-1-29-13 0 0,2 43 13 0 0,0 0 0 0 0,2 0 0 0 0,3-32 0 0 0,-1 10-1 0 0,-1 32-9 0 0,0-13 27 0 0,-4-39 1 0 0,2 46-31 0 0,0 0 0 0 0,3-33 0 0 0,1 9 0 0 0,-2 32 0 0 0,-1-1 0 0 0,2-1 0 0 0,3-25 0 0 0,-3 30 0 0 0,0 1 0 0 0,-1-1 0 0 0,-1-15 0 0 0,1 3 0 0 0,-5-42 0 0 0,0-18 0 0 0,5-235 0 0 0,-5 211 0 0 0,5-192 64 0 0,5 250-64 0 0,0-59 64 0 0,0-19-64 0 0,-5 107 0 0 0,6-28 0 0 0,-3 27 0 0 0,1-26 0 0 0,4-41 11 0 0,-3 14 42 0 0,-1 5-53 0 0,0-21 0 0 0,1 10 0 0 0,-1-5 0 0 0,3 1 0 0 0,-1 3 0 0 0,-5 55 0 0 0,1 0 0 0 0,7-27 0 0 0,-4 17 0 0 0,5-69 64 0 0,-4 67-64 0 0,-2 15 0 0 0,-1-2 0 0 0,1-27 0 0 0,-2 28 13 0 0,-1 17-6 0 0,0 0 0 0 0,-1-1-1 0 0,1 1 1 0 0,-1-1 0 0 0,-1-5-1 0 0,1 0 4 0 0,0 0-1 0 0,0-1 1 0 0,1 1 0 0 0,0 0-1 0 0,4-13 1 0 0,1-13 18 0 0,-2 13 17 0 0,-2 7 18 0 0,1-26-1 0 0,-2 29-38 0 0,0 0 0 0 0,6-23-1 0 0,-4 23 0 0 0,-1 0-1 0 0,2-24 1 0 0,1-33 102 0 0,-5 62-121 0 0,1 0-1 0 0,0 0 0 0 0,5-14 1 0 0,-4 14-5 0 0,0 0 0 0 0,-1 0 1 0 0,2-16-1 0 0,-1-5 1 0 0,1-1 0 0 0,2 1 0 0 0,14-49 0 0 0,-12 50 0 0 0,9-65 0 0 0,-2 13 0 0 0,-6 39 0 0 0,-7 30 0 0 0,1 0 0 0 0,5-18 0 0 0,-3 17 9 0 0,-2 1-1 0 0,1-1 1 0 0,0-15 0 0 0,-2 14 0 0 0,1 0 1 0 0,5-16 0 0 0,-5 20 1 0 0,0-1 1 0 0,1-14-1 0 0,4-17 19 0 0,19-71-30 0 0,-18 58 0 0 0,18-63 0 0 0,-20 88 17 0 0,-5 22-10 0 0,0 0-1 0 0,0 0 1 0 0,1 0 0 0 0,0 1 0 0 0,0-1-1 0 0,5-9 1 0 0,-3 9-7 0 0,-1 0 0 0 0,-1 0 0 0 0,1 0 0 0 0,-1 0 0 0 0,0 0 0 0 0,-1-1 0 0 0,1-9 0 0 0,1-56 0 0 0,-3 62 0 0 0,0 7 0 0 0,0 1 0 0 0,1-1 0 0 0,-1 1 0 0 0,1-1 0 0 0,2-4 0 0 0,-2 4 0 0 0,0 1 0 0 0,0 0 0 0 0,-1-1 0 0 0,1 1 0 0 0,-1-6 0 0 0,5-42 64 0 0,-4 39-53 0 0,0 1 0 0 0,4-17-1 0 0,-3 17 1 0 0,0 0-1 0 0,0-16 1 0 0,-2 16-11 0 0,0-15 0 0 0,0-1 0 0 0,2 0 0 0 0,9-47 0 0 0,-7 44 0 0 0,-4 24 0 0 0,0 0 0 0 0,1 0 0 0 0,2-8 0 0 0,-1 7 0 0 0,-1-1 0 0 0,0 1 0 0 0,0 0 0 0 0,-1 0 0 0 0,0 0 0 0 0,0 0 0 0 0,-1 0 0 0 0,-1-8 0 0 0,1 7 0 0 0,0-1 0 0 0,0 1 0 0 0,1 0 0 0 0,0-1 0 0 0,2-14 0 0 0,-1 20 0 0 0,-1 1 0 0 0,1-1 0 0 0,-1 0 0 0 0,0 0 0 0 0,0 1 0 0 0,0-1 0 0 0,0 0 0 0 0,0 0 0 0 0,-1 1 0 0 0,0-4 0 0 0,1 3 0 0 0,0 1 0 0 0,0-1 0 0 0,0 1 0 0 0,0 0 0 0 0,1-1 0 0 0,-1 1 0 0 0,1-1 0 0 0,0 1 0 0 0,-1 0 0 0 0,1 0 0 0 0,1-3 0 0 0,4-16 0 0 0,-1-25 0 0 0,-3 33 0 0 0,1-23 0 0 0,0-101 11 0 0,-4 101 44 0 0,0 20-56 0 0,1 0 1 0 0,0 0-1 0 0,3-18 1 0 0,1 16 0 0 0,-3 13 0 0 0,1 0 0 0 0,-1 0 0 0 0,-1-1 0 0 0,1-8 0 0 0,-4-22 0 0 0,1 28 0 0 0,1 0 0 0 0,1 0 0 0 0,-1 0 0 0 0,2-16 0 0 0,0 21 0 0 0,-1-1 0 0 0,0 1 0 0 0,0-1 0 0 0,0 1 0 0 0,-1-1 0 0 0,0-4 0 0 0,-2-14 0 0 0,3 4 0 0 0,0 4 0 0 0,0-1 0 0 0,1 1 0 0 0,2-15 0 0 0,2-24 0 0 0,-4 43 0 0 0,-1 1 0 0 0,1 0 0 0 0,-2 0 0 0 0,0 0 0 0 0,-2-15 0 0 0,0 10 0 0 0,0-21 0 0 0,1-74 0 0 0,2 107 0 0 0,0 0 0 0 0,1 0 0 0 0,-1 0 0 0 0,1-1 0 0 0,-1 1 0 0 0,1 0 0 0 0,1-3 0 0 0,-1 4 0 0 0,-1 0 0 0 0,1-1 0 0 0,-1 1 0 0 0,1 0 0 0 0,-1-1 0 0 0,0 1 0 0 0,1-1 0 0 0,-1 1 0 0 0,0-1 0 0 0,0 1 0 0 0,0-1 0 0 0,0 1 0 0 0,0 0 0 0 0,0-1 0 0 0,-1 1 0 0 0,1-1 0 0 0,-1-1 0 0 0,0 1 0 0 0,0 0 0 0 0,0 1 0 0 0,1-1 0 0 0,-1 0 0 0 0,0 0 0 0 0,1 0 0 0 0,-1 1 0 0 0,1-1 0 0 0,0 0 0 0 0,0 0 0 0 0,0 0 0 0 0,0 0 0 0 0,0 0 0 0 0,0-2 0 0 0,1-5 0 0 0,-19-94 0 0 0,16 93 0 0 0,1 6 0 0 0,1 0 0 0 0,0 0 0 0 0,0 0 0 0 0,0 0 0 0 0,1 0 0 0 0,-1 0 0 0 0,2-5 0 0 0,1-16 0 0 0,-3 24 0 0 0,0 0 0 0 0,1 0 0 0 0,-1 0 0 0 0,0 0 0 0 0,1 0 0 0 0,-1 0 0 0 0,0 0 0 0 0,1 0 0 0 0,-1 0 0 0 0,1 0 0 0 0,0-1 0 0 0,5-10 0 0 0,-4 1 0 0 0,-1-1 0 0 0,-1 1 0 0 0,-1-22 0 0 0,1 20 0 0 0,-1 0 0 0 0,4-25 0 0 0,-2 19 0 0 0,-1 14 0 0 0,1 1 0 0 0,-1 0 0 0 0,0-1 0 0 0,1 1 0 0 0,0 0 0 0 0,0-1 0 0 0,1 1 0 0 0,1-5 0 0 0,-2 8 0 0 0,-1 0 0 0 0,0 0 0 0 0,1 0 0 0 0,-1 0 0 0 0,1 0 0 0 0,-1 0 0 0 0,0 0 0 0 0,0-1 0 0 0,0 1 0 0 0,0 0 0 0 0,0 0 0 0 0,0-2 0 0 0,2-11 0 0 0,-1 11 0 0 0,0 0 0 0 0,0 0 0 0 0,0 0 0 0 0,-1 0 0 0 0,1-1 0 0 0,-1 1 0 0 0,1 0 0 0 0,-1 0 0 0 0,0 0 0 0 0,0-1 0 0 0,0 1 0 0 0,-1 0 0 0 0,0-3 0 0 0,0-3 0 0 0,0 1 0 0 0,1-1 0 0 0,0 1 0 0 0,0 0 0 0 0,1-1 0 0 0,3-15 0 0 0,-2 13 0 0 0,2-24 0 0 0,4-43 0 0 0,0-20 0 0 0,-8 89 0 0 0,0 0 0 0 0,1 0 0 0 0,0 0 0 0 0,1 1 0 0 0,3-14 0 0 0,0-13 0 0 0,18-55 0 0 0,-20 70 0 0 0,-1 8 0 0 0,1-1 0 0 0,0 1 0 0 0,1-1 0 0 0,6-15 0 0 0,-10 27 0 0 0,1 0 0 0 0,-1 0 0 0 0,0 0 0 0 0,1-1 0 0 0,-1 1 0 0 0,0 0 0 0 0,0 0 0 0 0,0-1 0 0 0,0 1 0 0 0,0 0 0 0 0,0 0 0 0 0,0-2 0 0 0,-1 2 0 0 0,1-1 0 0 0,0 1 0 0 0,0 0 0 0 0,0-1 0 0 0,0 1 0 0 0,0 0 0 0 0,0-1 0 0 0,0 1 0 0 0,0 0 0 0 0,1 0 0 0 0,-1-1 0 0 0,0 1 0 0 0,1 0 0 0 0,0-2 0 0 0,0 0 0 0 0,0 1 0 0 0,0 0 0 0 0,0 0 0 0 0,-1 0 0 0 0,1 0 0 0 0,-1 0 0 0 0,1-1 0 0 0,-1 1 0 0 0,0-3 0 0 0,2-13 0 0 0,3-28 0 0 0,-4 40 0 0 0,0 0 0 0 0,-1 1 0 0 0,0-12 0 0 0,0 12 0 0 0,0 0 0 0 0,0 1 0 0 0,1-1 0 0 0,-1 0 0 0 0,3-8 0 0 0,2-12 0 0 0,-5 20 0 0 0,1 1 0 0 0,-1-1 0 0 0,1 0 0 0 0,1 1 0 0 0,1-7 0 0 0,5-18-27 0 0,-7 23-3 0 0,0 0 0 0 0,1 0 0 0 0,4-12 0 0 0,-4 14 11 0 0,-1 0 0 0 0,1 0 0 0 0,-1-1 0 0 0,0 1-1 0 0,1-8 1 0 0,3-14-143 0 0,-2 11 16 0 0,-3 13 115 0 0,0-1 0 0 0,1 1 0 0 0,-1 0 0 0 0,1-1 0 0 0,0 1 0 0 0,-1 0-1 0 0,1 0 1 0 0,0-1 0 0 0,0 1 0 0 0,2-2 0 0 0,10-21-642 0 0,6 6-464 0 0,-12 11-3862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4:30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76 3680 0 0,'0'0'8978'0'0,"6"10"-5327"0"0,3-6-2342 0 0,-9-4-1285 0 0,1 0 0 0 0,-1 0 0 0 0,0 0 0 0 0,0 0-1 0 0,0 0 1 0 0,0 0 0 0 0,1 0 0 0 0,-1 0 0 0 0,0 0 0 0 0,0 0 0 0 0,0 0 0 0 0,0 0 0 0 0,1 0 0 0 0,-1 1 0 0 0,0-1 0 0 0,0 0 0 0 0,0 0 0 0 0,0 0 0 0 0,1 0-1 0 0,-1 0 1 0 0,0 0 0 0 0,0 1 0 0 0,0-1 0 0 0,0 0 0 0 0,0 0 0 0 0,0 0 0 0 0,0 0 0 0 0,0 0 0 0 0,1 1 0 0 0,-1-1 0 0 0,0 0 0 0 0,0 0 0 0 0,0 0 0 0 0,0 1-1 0 0,0-1 1 0 0,0 0 0 0 0,0 0 0 0 0,0 0 0 0 0,0 0 0 0 0,0 1 0 0 0,0-1 0 0 0,0 0 0 0 0,0 0 0 0 0,0 0 0 0 0,0 0 0 0 0,-1 1 0 0 0,1-1 0 0 0,0 0 0 0 0,0 0-1 0 0,0 0 1 0 0,0 0 0 0 0,0 1 0 0 0,0-1 0 0 0,0 0 0 0 0,-1 0 0 0 0,1 0 51 0 0,0 0-70 0 0,0 0-1 0 0,-1 0 1 0 0,1 0 0 0 0,0 0-1 0 0,-1 0 1 0 0,1 0 0 0 0,0-1-1 0 0,0 1 1 0 0,-1 0 0 0 0,1 0-1 0 0,0 0 1 0 0,0 0 0 0 0,0-1-1 0 0,-1 1 1 0 0,1 0 0 0 0,0 0-1 0 0,0 0 1 0 0,0-1 0 0 0,0 1-1 0 0,-1 0 1 0 0,1 0 0 0 0,0-1-1 0 0,0 1 1 0 0,0 0 0 0 0,0-1-1 0 0,0 1 1 0 0,0 0-1 0 0,0 0 1 0 0,0-1 0 0 0,0 1-1 0 0,0 0 1 0 0,0-1 0 0 0,0 1-1 0 0,0 0 1 0 0,0 0 0 0 0,0-1-1 0 0,0 1 1 0 0,0-1 179 0 0,-8-14-61 0 0,7 7-112 0 0,-2-4-1 0 0,2 9 2 0 0,0 0-1 0 0,1 0 1 0 0,-1 0-1 0 0,1-1 1 0 0,0 1-1 0 0,0 0 1 0 0,0 0-1 0 0,1-5 1 0 0,0-1 113 0 0,-1 8 499 0 0,4-5-512 0 0,-4 6-96 0 0,0-1 0 0 0,0 1 0 0 0,0 0 1 0 0,0 0-1 0 0,0 0 0 0 0,0 0 0 0 0,0 0 0 0 0,0-1 0 0 0,0 1 0 0 0,0 0 1 0 0,0 0-1 0 0,0 0 0 0 0,0 0 0 0 0,0 0 0 0 0,0 0 0 0 0,0 0 1 0 0,0-1-1 0 0,1 1 0 0 0,-1 0 0 0 0,0 0 0 0 0,0 0 0 0 0,0 0 0 0 0,0 0 1 0 0,0 0-1 0 0,0 0 0 0 0,0 0 0 0 0,0 0 0 0 0,1 0 0 0 0,-1 0 0 0 0,0 0 1 0 0,0 0-1 0 0,0-1 0 0 0,0 1 0 0 0,0 0 0 0 0,0 0 0 0 0,1 0 1 0 0,-1 0-1 0 0,0 0 0 0 0,0 0 0 0 0,0 0 0 0 0,0 0 0 0 0,0 0 0 0 0,0 0 1 0 0,1 1-1 0 0,-1-1 0 0 0,0 0 0 0 0,0 0 0 0 0,0 0 0 0 0,0 0 0 0 0,0 0 1 0 0,0 0-1 0 0,1 0 0 0 0,-1 0 0 0 0,0 0 0 0 0,0 0 0 0 0,4 11 256 0 0,-3-6-134 0 0,1-1 1 0 0,-1 1-1 0 0,0-1 0 0 0,0 1 1 0 0,0-1-1 0 0,0 7 0 0 0,-1 1-58 0 0,0-9 80 0 0,1-4-106 0 0,4-8-40 0 0,-3 5-22 0 0,2-8 90 0 0,-3 11-16 0 0,0 3 24 0 0,-1 0-51 0 0,1 1 0 0 0,-1-1 0 0 0,1 0 0 0 0,-1 0 0 0 0,0 1 1 0 0,0-1-1 0 0,0 0 0 0 0,-1 1 0 0 0,1-1 0 0 0,-1 4 0 0 0,-1 9 273 0 0,2-12-286 0 0,0-1 0 0 0,0 0 1 0 0,-1 0-1 0 0,1 0 0 0 0,0 1 0 0 0,-1-1 1 0 0,0 0-1 0 0,1 0 0 0 0,-1 0 0 0 0,0 0 1 0 0,-2 3-1 0 0,-3 4-14 0 0,5-8-163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53.9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71 0 1440,'0'0'64,"0"0"12,0 0-60,0 0-16,-11 10 0,11-10 0,-5 15 92,-1-6 16,-5 6 4,11 0 0,0-1-44,0 6-8,0-1-1,0 6-1,6 4 3,-6-5 1,0 10 0,0 0 0,0 10-28,5 0-6,-5 10 0,0-5-1,-5 4-12,5 1-3,5 4 0,-5 1 0,-5 4-12,-1 5 9,6 5-9,0 1 8,0-6-8,0 10 0,0 0 0,6 5 8,-6-10-8,5 0 0,-10 5 0,5 0 0,0 5 0,0-5 0,0-5 0,0 5 0,-6-5 0,6 5 0,0-10 0,-5 5 0,5-4 0,-6 4 0,6-10 0,-5 10 8,-1 0-8,6 1 0,-5-1 0,5 0 0,0-10 0,-6 5 0,6-9 0,0 4 0,0-9 0,6 4 0,-6-4 0,0 0 8,0-1-8,0 1 0,5-5 0,-5-1 0,0 1 0,0 0 0,0-5 0,0 4 0,0 1 0,0 0 0,0 0 0,0-5 0,6-5 0,-6 4 0,0-4 0,0 0 0,5-4 0,-5 4 0,0-5 0,0 5 8,6 0-8,-6-5 0,-6 5 0,6 0 0,0 0 0,0-5 0,-5 0 0,5 5 8,-6-15-8,6 6 0,0-1 0,0 0 0,-5 0 0,5-4 0,0 4 0,0-5 8,0 6-8,0-6 0,-6 5 0,1-4 0,10-1 0,-5 0 0,-5-4 0,5 4 0,0 1 0,0-6 0,0 6 0,0-6 8,0-4-8,0 4 0,0-4 0,0-1 0,0 1 0,0-5 0,0 4 0,0-4 0,5 0-9,-5 0 9,0-1-12,0-4 12,6 0-26,-6 5 2,0-5 0,5 5 0,-5-6-46,0-4-9,0 0-1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4:09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93 4464 0 0,'0'0'15'0'0,"-1"1"0"0"0,0-1 0 0 0,1 0-1 0 0,-1 1 1 0 0,0-1 0 0 0,1 0 0 0 0,-1 1 0 0 0,0-1 0 0 0,1 0 0 0 0,-1 0 0 0 0,0 0 0 0 0,0 1 0 0 0,1-1-1 0 0,-1 0 1 0 0,0 0 0 0 0,0 0 0 0 0,1 0 0 0 0,-1-1 0 0 0,0 1 0 0 0,0 0 0 0 0,1 0 0 0 0,-1 0-1 0 0,0 0 1 0 0,1-1 0 0 0,-1 1 0 0 0,0 0 0 0 0,1-1 0 0 0,-2 0 0 0 0,-3-10 856 0 0,5 11-798 0 0,0-1-1 0 0,0 0 1 0 0,0 1-1 0 0,0-1 0 0 0,0 0 1 0 0,-1 1-1 0 0,1-1 0 0 0,0 1 1 0 0,0-1-1 0 0,-1 1 0 0 0,1-1 1 0 0,0 1-1 0 0,-1-1 0 0 0,1 1 1 0 0,0-1-1 0 0,-1 1 0 0 0,1-1 1 0 0,-1 1-1 0 0,1-1 0 0 0,-1 1 1 0 0,1 0-1 0 0,-1-1 0 0 0,0 1 1 0 0,0-1 146 0 0,1 0 0 0 0,-1 1 0 0 0,0-1 0 0 0,1 0 0 0 0,-7-11 10365 0 0,-2 18-10496 0 0,8-5-79 0 0,0 0-1 0 0,0 0 1 0 0,0 0-1 0 0,0-1 0 0 0,0 1 1 0 0,0 0-1 0 0,0 0 0 0 0,0-1 1 0 0,-1 1-1 0 0,1-1 1 0 0,0 1-1 0 0,0-1 0 0 0,-2 1 1 0 0,1-2 15 0 0,0 1 0 0 0,1 0 1 0 0,-1-1-1 0 0,0 1 0 0 0,1-1 1 0 0,-1 0-1 0 0,0 0 1 0 0,1 1-1 0 0,-1-1 0 0 0,1 0 1 0 0,-2-2-1 0 0,-10-6-128 0 0,12 9 334 0 0,1-2-123 0 0,0-3-75 0 0,2 4 11 0 0,8 0-22 0 0,1-1 22 0 0,-1 1-22 0 0,-8 1 14 0 0,0 0 0 0 0,-1 1 0 0 0,1-1 0 0 0,0 0 0 0 0,-1 0 0 0 0,1 1 0 0 0,-1-1 0 0 0,1 1 1 0 0,-1 0-1 0 0,1-1 0 0 0,-1 1 0 0 0,1 0 0 0 0,-1 0 0 0 0,0 0 0 0 0,1 0 0 0 0,-1 0 0 0 0,0 0 0 0 0,0 0 0 0 0,1 0 0 0 0,-1 0 0 0 0,0 1 0 0 0,0-1 0 0 0,-1 1 0 0 0,1-1 0 0 0,0 0 0 0 0,0 3 0 0 0,1 0 23 0 0,-1 0 0 0 0,0 0 0 0 0,0 1-1 0 0,0-1 1 0 0,-1 0 0 0 0,1 1-1 0 0,-1-1 1 0 0,0 0 0 0 0,0 1 0 0 0,-2 8-1 0 0,1-11-37 0 0,0 1 0 0 0,1-1 0 0 0,-1 0 0 0 0,-1 1 0 0 0,1-1 0 0 0,-3 4 0 0 0,2-3 16 0 0,-16-6 159 0 0,15 3-166 0 0,-1-1 0 0 0,1 1 0 0 0,0-1-1 0 0,0 1 1 0 0,-1-1 0 0 0,1 0 0 0 0,0-1 0 0 0,0 1 0 0 0,0 0 0 0 0,0-1 0 0 0,0 1-1 0 0,1-1 1 0 0,-1 0 0 0 0,-3-3 0 0 0,0 0-6 0 0,1-1 1 0 0,0 1-1 0 0,0-1 1 0 0,1 0-1 0 0,-5-8 0 0 0,3-2-23 0 0,6 15 0 0 0,-1 0 0 0 0,1 0 0 0 0,0-1 0 0 0,0 1 0 0 0,-1 0 0 0 0,1 0 0 0 0,0 0 0 0 0,0 0 0 0 0,0-1 0 0 0,0 1 0 0 0,0 0 0 0 0,0 0 0 0 0,1 0 0 0 0,-1 0 0 0 0,0-1 0 0 0,1 1 0 0 0,-1 0 0 0 0,1 0 0 0 0,-1 0 0 0 0,1-1 0 0 0,2-4 0 0 0,2-8 0 0 0,0 12 0 0 0,-2 1 0 0 0,-2-1 0 0 0,2-1 0 0 0,11-2 0 0 0,-7 2-12 0 0,-5 2-5 0 0,-1 1 169 0 0,3 1-111 0 0,-1-1 0 0 0,0 1 0 0 0,1 0 0 0 0,-1 0 0 0 0,0 0 0 0 0,0 1 0 0 0,0-1 0 0 0,0 1 0 0 0,0 0 0 0 0,0-1 0 0 0,0 1 0 0 0,0 0 0 0 0,4 5-1 0 0,-4-4-89 0 0,-2-2 69 0 0,0 0 1 0 0,0 0-1 0 0,-1 1 1 0 0,1-1-1 0 0,0 0 1 0 0,0 1-1 0 0,-1-1 0 0 0,1 1 1 0 0,-1-1-1 0 0,1 1 1 0 0,-1-1-1 0 0,0 1 1 0 0,0-1-1 0 0,1 3 1 0 0,0 5 123 0 0,1-7-243 0 0,-2-2 117 0 0,0 0 0 0 0,0 0 0 0 0,1 1 0 0 0,-1-1 0 0 0,0 0 0 0 0,0 0 0 0 0,0 1 0 0 0,0-1 0 0 0,0 0 0 0 0,1 0-1 0 0,-1 1 1 0 0,0-1 0 0 0,0 0 0 0 0,0 0 0 0 0,0 1 0 0 0,0-1 0 0 0,0 0 0 0 0,0 0 0 0 0,0 1 0 0 0,0-1 0 0 0,0 0 0 0 0,0 1 0 0 0,0-1 0 0 0,-1 2-104 0 0,1-1 0 0 0,-1 0 0 0 0,0 0 1 0 0,0 0-1 0 0,0 0 0 0 0,0 0 0 0 0,0 0 0 0 0,0 0 1 0 0,0 0-1 0 0,0 0 0 0 0,-2 1 0 0 0,-6 3-5486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4:1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39 182 2304 0 0,'0'0'14767'0'0,"-8"-14"-13783"0"0,-4-4-400 0 0,11 17-440 0 0,9-30 531 0 0,11 25 610 0 0,-18 9-1230 0 0,-1 0-1 0 0,1 1 0 0 0,-1-1 1 0 0,0 1-1 0 0,0-1 1 0 0,0 0-1 0 0,0 1 0 0 0,-2 4 1 0 0,1 5 87 0 0,1-11-91 0 0,-1-1 0 0 0,0 1 0 0 0,0 0 0 0 0,0-1 0 0 0,0 1-1 0 0,0-1 1 0 0,-1 1 0 0 0,1-1 0 0 0,0 0 0 0 0,-1 1 0 0 0,1-1 0 0 0,0 0-1 0 0,-4 2 1 0 0,4-3-37 0 0,1 0-1 0 0,-1 0 0 0 0,0-1 1 0 0,0 1-1 0 0,1 0 0 0 0,-1 0 1 0 0,0 0-1 0 0,0-1 0 0 0,1 1 1 0 0,-1 0-1 0 0,0-1 0 0 0,1 1 1 0 0,-1 0-1 0 0,0-1 1 0 0,1 1-1 0 0,-1-1 0 0 0,1 1 1 0 0,-1-1-1 0 0,1 0 0 0 0,-1 1 1 0 0,0-2-1 0 0,0 1 10 0 0,0-2 0 0 0,0 1 0 0 0,0 0 0 0 0,0 0 0 0 0,1 0 0 0 0,-1 0 0 0 0,0-3 0 0 0,-1-6 15 0 0,2 1 1 0 0,-1-16-1 0 0,2 19-47 0 0,-1 4 9 0 0,0 1 0 0 0,0-1 0 0 0,0 1 0 0 0,0-1 0 0 0,1 1 0 0 0,-1 0 0 0 0,1-1 0 0 0,0 1 0 0 0,0-1 0 0 0,-1 1 0 0 0,2 0 0 0 0,-1 0 0 0 0,0-1 0 0 0,0 1 0 0 0,2-2 0 0 0,-2 3 0 0 0,-1 0 0 0 0,1 0 0 0 0,-1 0 0 0 0,1 1 0 0 0,-1-1 0 0 0,1 0 0 0 0,0 0 0 0 0,-1 0 0 0 0,1 1 0 0 0,0-1 0 0 0,-1 0 0 0 0,1 1 0 0 0,0-1 0 0 0,0 0 0 0 0,0 1 0 0 0,0-1 0 0 0,0 1 0 0 0,0-1 0 0 0,-1 1 0 0 0,3-1 0 0 0,2 0 0 0 0,23-10 0 0 0,-21 8 0 0 0,0 2 11 0 0,-6 1-4 0 0,-1 1 0 0 0,1-1 1 0 0,-1 0-1 0 0,1 0 0 0 0,0 0 0 0 0,-1 1 1 0 0,1-1-1 0 0,-1 0 0 0 0,1 0 0 0 0,0 1 1 0 0,-1-1-1 0 0,1 1 0 0 0,-1-1 0 0 0,1 0 1 0 0,-1 1-1 0 0,0-1 0 0 0,1 1 0 0 0,-1-1 0 0 0,1 1 1 0 0,-1 0-1 0 0,0-1 0 0 0,0 1 0 0 0,1-1 1 0 0,-1 1-1 0 0,0 0 0 0 0,4 16 234 0 0,-4-11-150 0 0,-1 0 1 0 0,1 0-1 0 0,-1 0 0 0 0,-1 0 0 0 0,1 0 0 0 0,-1-1 1 0 0,0 1-1 0 0,0 0 0 0 0,-4 7 0 0 0,6-13-74 0 0,0 0-1 0 0,-1 0 1 0 0,1 0-1 0 0,0 1 1 0 0,0-1-1 0 0,0 0 1 0 0,0 0-1 0 0,0 1 1 0 0,0-1-1 0 0,-1 0 1 0 0,1 0-1 0 0,0 0 1 0 0,0 1-1 0 0,0-1 1 0 0,0 0-1 0 0,-1 0 1 0 0,1 0-1 0 0,0 0 1 0 0,0 0-1 0 0,0 1 1 0 0,-1-1-1 0 0,1 0 1 0 0,0 0-1 0 0,0 0 1 0 0,-1 0-1 0 0,1 0 1 0 0,0 0-1 0 0,0 0 1 0 0,-1 0-1 0 0,1 0 1 0 0,0 0-1 0 0,0 0 1 0 0,-1 0-1 0 0,1 0 1 0 0,-3-8 99 0 0,3-15-143 0 0,2 14 33 0 0,0 0 0 0 0,1 1 0 0 0,0-1 0 0 0,0 1 0 0 0,1-1-1 0 0,0 1 1 0 0,0 0 0 0 0,6-7 0 0 0,-10 14-31 0 0,1 0-1 0 0,-1 0 1 0 0,1 0-1 0 0,-1 1 1 0 0,1-1-1 0 0,-1 0 1 0 0,1 1-1 0 0,0-1 1 0 0,-1 0-1 0 0,1 1 1 0 0,0-1-1 0 0,-1 1 1 0 0,1-1-1 0 0,0 1 1 0 0,0-1-1 0 0,0 1 1 0 0,-1 0-1 0 0,1-1 1 0 0,1 1-1 0 0,-1 0-12 0 0,-1 0 0 0 0,1 1 0 0 0,-1-1 0 0 0,0 0 0 0 0,1 0-1 0 0,-1 1 1 0 0,0-1 0 0 0,1 0 0 0 0,-1 1 0 0 0,0-1 0 0 0,1 0-1 0 0,-1 1 1 0 0,0-1 0 0 0,0 0 0 0 0,0 1 0 0 0,1-1 0 0 0,-1 1-1 0 0,0-1 1 0 0,0 1 0 0 0,2 3-81 0 0,-1-3-43 0 0,-1 1-1094 0 0,0 7-787 0 0,0 0-5207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4:1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15 140 6272 0 0,'-2'-10'271'0'0,"-1"-11"-208"0"0,3-3 3296 0 0,0-6 952 0 0,0 29-3969 0 0,0 3-48 0 0,0 1 1005 0 0,0-9-583 0 0,0-22-254 0 0,0 5 5 0 0,0 21-167 0 0,0 4 121 0 0,0 9 885 0 0,-1-9-1233 0 0,1-1-1 0 0,0 1 0 0 0,-1-1 0 0 0,0 0 0 0 0,1 1 0 0 0,-1-1 1 0 0,0 0-1 0 0,1 1 0 0 0,-1-1 0 0 0,0 0 0 0 0,-1 2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4:2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79 1376 0 0,'0'0'16615'0'0,"0"-1"-16561"0"0,0-2 500 0 0,-1 2-474 0 0,-3-9-57 0 0,4 9-27 0 0,0 1 0 0 0,0-1 0 0 0,0 1 0 0 0,0-1 0 0 0,0 1 0 0 0,0-1 1 0 0,0 1-1 0 0,0-1 0 0 0,0 1 0 0 0,0-1 0 0 0,0 1 0 0 0,0-1 0 0 0,0 1 1 0 0,0-1-1 0 0,-1 1 0 0 0,1 0 0 0 0,0-1 0 0 0,0 1 0 0 0,0-1 0 0 0,-1 1 0 0 0,1-1 1 0 0,-1 0-1 0 0,1-1-39 0 0,0-2 43 0 0,0 3 685 0 0,0 2-613 0 0,0 3-35 0 0,0 0 0 0 0,0 0-1 0 0,-1 0 1 0 0,1 0-1 0 0,-3 6 1 0 0,2-1 21 0 0,1-7-16 0 0,0-2-39 0 0,0 0 0 0 0,0 1 0 0 0,0-1 0 0 0,0 0-1 0 0,0 1 1 0 0,0-1 0 0 0,0 0 0 0 0,0 1 0 0 0,-1-1 0 0 0,1 1 0 0 0,0-1 0 0 0,0 0-1 0 0,0 0 1 0 0,0 1 0 0 0,-1-1 0 0 0,1 0 0 0 0,0 1 0 0 0,0-1 0 0 0,0 0 0 0 0,-1 0 0 0 0,1 1-1 0 0,0-1 1 0 0,-1 0 0 0 0,1 0 0 0 0,0 1 0 0 0,-1-1 0 0 0,-6 7 34 0 0,5-6 6 0 0,-1-1-22 0 0,2 0-17 0 0,-1 0 0 0 0,1-1-1 0 0,0 1 1 0 0,0 0 0 0 0,0-1-1 0 0,0 1 1 0 0,-1-1 0 0 0,1 1 0 0 0,0-1-1 0 0,0 0 1 0 0,0 1 0 0 0,0-1 0 0 0,0 0-1 0 0,0 0 1 0 0,0 1 0 0 0,1-1-1 0 0,-1 0 1 0 0,0 0 0 0 0,0-2 0 0 0,-11-19 38 0 0,8 10-42 0 0,3 11-1 0 0,1 0 0 0 0,0 1 0 0 0,0-1 0 0 0,-1 0 0 0 0,1 0 0 0 0,0 0 0 0 0,0 1 0 0 0,0-1 0 0 0,0 0 1 0 0,0 0-1 0 0,0 0 0 0 0,0 0 0 0 0,0 1 0 0 0,0-1 0 0 0,1 0 0 0 0,-1 0 0 0 0,0 0 0 0 0,1 1 0 0 0,-1-1 0 0 0,0 0 0 0 0,1-1 0 0 0,0-1-38 0 0,-1 2 12 0 0,1 0 1 0 0,-1-1-1 0 0,0 1 1 0 0,1 0-1 0 0,-1-1 1 0 0,1 1-1 0 0,0 0 1 0 0,-1 0-1 0 0,1-1 1 0 0,1 0-1 0 0,-1 1-49 0 0,-1 0 103 0 0,1 1 0 0 0,-1-1 0 0 0,0 0-1 0 0,1 0 1 0 0,-1 1 0 0 0,0-1 0 0 0,1 1 0 0 0,-1-1-1 0 0,1 0 1 0 0,-1 1 0 0 0,1-1 0 0 0,-1 1-1 0 0,1-1 1 0 0,0 1 0 0 0,-1-1 0 0 0,1 1 0 0 0,-1-1-1 0 0,1 1 1 0 0,0 0 0 0 0,0-1 0 0 0,-1 1-1 0 0,1 0 1 0 0,1 0 0 0 0,13-4 468 0 0,-13 4 19 0 0,11 16-36 0 0,-11-14-465 0 0,-1-1 10 0 0,1 0-1 0 0,-1 1 1 0 0,0-1-1 0 0,0 1 0 0 0,0-1 1 0 0,0 1-1 0 0,0-1 1 0 0,0 1-1 0 0,-1 0 0 0 0,2 2 1 0 0,-2-1 42 0 0,0 0-1 0 0,0 0 1 0 0,0 0 0 0 0,0 0 0 0 0,0 0-1 0 0,-1 0 1 0 0,1-1 0 0 0,-1 1 0 0 0,0 0-1 0 0,0 0 1 0 0,-2 4 0 0 0,0-1 8 0 0,-6-2-22 0 0,7-3-507 0 0,-5 1 991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4:23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22 196 1376 0 0,'1'-6'27'0'0,"-1"3"-20"0"0,1 0 0 0 0,-1 0 0 0 0,1 1 1 0 0,-1-1-1 0 0,0 0 0 0 0,0 0 0 0 0,0 0 0 0 0,0 0 1 0 0,-1 0-1 0 0,1 0 0 0 0,-1 0 0 0 0,1 1 1 0 0,-3-5-1 0 0,0-3 714 0 0,8 10-173 0 0,-3 0-182 0 0,-1 1 0 0 0,0-1-1 0 0,0 1 1 0 0,0 0-1 0 0,0-1 1 0 0,0 1-1 0 0,0 0 1 0 0,0 0-1 0 0,0 0 1 0 0,1 1-1 0 0,-1 0-109 0 0,0-1 0 0 0,0 0 0 0 0,0 1-1 0 0,1-1 1 0 0,-1 0 0 0 0,0 0 0 0 0,0 0-1 0 0,1 1 1 0 0,-1-2 0 0 0,4 4 3784 0 0,-11 1-3269 0 0,5-5-760 0 0,1 0-1 0 0,0 0 1 0 0,-1 1-1 0 0,1-1 1 0 0,0 0-1 0 0,-1 0 1 0 0,1 0-1 0 0,0 0 1 0 0,-1 1-1 0 0,1-1 1 0 0,0 0-1 0 0,0 0 1 0 0,-1 1-1 0 0,1-1 1 0 0,0 0-1 0 0,0 0 1 0 0,0 1-1 0 0,-1-1 1 0 0,1 0-1 0 0,0 1 1 0 0,0-1-1 0 0,0 0 1 0 0,0 1-1 0 0,0-1 1 0 0,0 0-1 0 0,-1 1 1 0 0,1-1-1 0 0,0 0 1 0 0,0 1-1 0 0,0-1 1 0 0,0 0-1 0 0,0 1 1 0 0,0-1-1 0 0,0 0 1 0 0,1 1-1 0 0,-1-1 1 0 0,0 0 0 0 0,0 1-1 0 0,0-1 1 0 0,3 11 537 0 0,-2-9-463 0 0,0 0 1 0 0,-1 1-1 0 0,1-1 1 0 0,0 0 0 0 0,-1 0-1 0 0,0 1 1 0 0,0-1-1 0 0,0 0 1 0 0,0 1 0 0 0,0-1-1 0 0,0 0 1 0 0,0 1-1 0 0,-1-1 1 0 0,0 4 0 0 0,0-5 968 0 0,-9 6-861 0 0,-2-2 127 0 0,5-6-101 0 0,7 1-213 0 0,-1 0 0 0 0,1 0 0 0 0,-1 0 0 0 0,0 0 0 0 0,1-1 0 0 0,-1 1 0 0 0,1 0-1 0 0,-1 0 1 0 0,0 0 0 0 0,1-1 0 0 0,-1 1 0 0 0,1 0 0 0 0,-1-1 0 0 0,1 1 0 0 0,-1 0 0 0 0,1-1 0 0 0,-1 1 0 0 0,1-1-1 0 0,0 1 1 0 0,-1-1 0 0 0,1 1 0 0 0,0-1 0 0 0,-1 0 0 0 0,1-16 133 0 0,0 13-131 0 0,-1-18 5 0 0,1 18-13 0 0,-1 0 0 0 0,1 1 0 0 0,0-1 0 0 0,0 0 0 0 0,0 0 0 0 0,0 0 0 0 0,1 0 0 0 0,-1 0 0 0 0,3-5-1 0 0,1 0 1 0 0,-1-1 0 0 0,1 0 0 0 0,2-20 0 0 0,-5 28 0 0 0,-1 0 0 0 0,1 0-1 0 0,-1 0 1 0 0,1 0-1 0 0,0 1 1 0 0,0-1-1 0 0,0 0 1 0 0,0 0-1 0 0,0 1 1 0 0,0-1-1 0 0,0 0 1 0 0,0 1 0 0 0,1-1-1 0 0,1-1 1 0 0,-1 2 8 0 0,-1 0 1 0 0,1-1 0 0 0,-1 1 0 0 0,0-1-1 0 0,0 0 1 0 0,0 1 0 0 0,0-1-1 0 0,0 0 1 0 0,0 0 0 0 0,0 0 0 0 0,0 1-1 0 0,0-4 1 0 0,7-17 248 0 0,-7 20 123 0 0,-1 2-337 0 0,0-1-1 0 0,0 1 0 0 0,0-1 0 0 0,1 1 0 0 0,-1-1 0 0 0,0 1 0 0 0,0 0 0 0 0,0-1 0 0 0,1 1 0 0 0,-1-1 1 0 0,0 1-1 0 0,0 0 0 0 0,1-1 0 0 0,-1 1 0 0 0,0-1 0 0 0,1 1 0 0 0,-1 0 0 0 0,1-1 0 0 0,-1 1 20 0 0,1 0-1 0 0,-1 0 0 0 0,1 0 0 0 0,-1 0 0 0 0,1 0 0 0 0,-1 1 0 0 0,1-1 0 0 0,-1 0 1 0 0,0 0-1 0 0,1 0 0 0 0,-1 0 0 0 0,1 1 0 0 0,-1-1 0 0 0,0 0 0 0 0,1 0 0 0 0,-1 1 1 0 0,0-1-1 0 0,1 0 0 0 0,-1 0 0 0 0,0 1 0 0 0,1-1 0 0 0,-1 1 0 0 0,0-1 0 0 0,0 0 1 0 0,1 1-1 0 0,-1-1 0 0 0,0 1 0 0 0,0-1 0 0 0,0 0 0 0 0,1 1 0 0 0,-1-1 0 0 0,0 1 1 0 0,0-1-1 0 0,0 1 0 0 0,0 0 0 0 0,-1 21 506 0 0,0 0-37 0 0,3-17-505 0 0,-1-4-48 0 0,-1 0 0 0 0,0 0 1 0 0,1 0-1 0 0,-1 0 0 0 0,0 0 0 0 0,0 0 0 0 0,1 0 0 0 0,-1 1 1 0 0,0-1-1 0 0,0 0 0 0 0,0 0 0 0 0,0 0 0 0 0,0 0 0 0 0,-1 0 1 0 0,1 0-1 0 0,0 0 0 0 0,0 0 0 0 0,-1 0 0 0 0,1 0 0 0 0,-1 0 0 0 0,1 0 1 0 0,-1 0-1 0 0,0 1 0 0 0,-5 16-857 0 0,5-12 233 0 0,-3 6-745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14:50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3680 0 0,'8'-15'8742'0'0,"-9"48"-5444"0"0,0-17-2658 0 0,3 28 1 0 0,-5 2-137 0 0,7-14-398 0 0,1 0 0 0 0,12 42 0 0 0,-3 0-22 0 0,-2-11 22 0 0,-8-40-27 0 0,2 38 1 0 0,2 13 31 0 0,-1-14-21 0 0,-4-36-73 0 0,5 25 0 0 0,-5-35-20 0 0,4 12 22 0 0,-2 0 0 0 0,0 1 0 0 0,0 32-1 0 0,0 50-18 0 0,3 4 54 0 0,-7-95-49 0 0,5 29 1 0 0,0-3-7 0 0,-2 1 1 0 0,2 34 0 0 0,-5-46 0 0 0,-1 20 0 0 0,-2 83 70 0 0,3-72-76 0 0,2 85 6 0 0,-3 48 0 0 0,-3-141 11 0 0,-2 7 42 0 0,0 53-53 0 0,2 16 0 0 0,1-89 0 0 0,1-31 0 0 0,0 0 0 0 0,1 1 0 0 0,0-1 0 0 0,3 18 0 0 0,-1-19 0 0 0,-1 0 0 0 0,-1 0 0 0 0,-1 17 0 0 0,1 16 0 0 0,2 23 0 0 0,-2-42 0 0 0,4 31 0 0 0,1 14 0 0 0,-1-19 64 0 0,-2-25-28 0 0,-2 48 0 0 0,-2-26-36 0 0,-1 70 0 0 0,6-14 0 0 0,2-6 54 0 0,-4-73-43 0 0,0-16-11 0 0,-1-1 0 0 0,0 1 0 0 0,-1 11-1 0 0,1-17 1 0 0,0 1 0 0 0,0 0 0 0 0,0 0 0 0 0,0 0 0 0 0,2 4 0 0 0,0 9 0 0 0,-1 4-3 0 0,7 39-1 0 0,-4-40 48 0 0,1 38-1 0 0,-2 42 75 0 0,-2-80-106 0 0,-1 7 40 0 0,-1-22-45 0 0,1 1 1 0 0,0-1-1 0 0,1 0 1 0 0,0 9-1 0 0,2 14 30 0 0,5 81-37 0 0,2 8 0 0 0,-5-47 0 0 0,-2 36 64 0 0,4-13-64 0 0,-4-57 0 0 0,17 158 0 0 0,-17-152 0 0 0,4 24 0 0 0,-4-43 0 0 0,1 35 0 0 0,-3-39 0 0 0,0 0 0 0 0,7 34 0 0 0,-6-42 0 0 0,0 1 0 0 0,0 17 0 0 0,1 6 0 0 0,-2-5 0 0 0,-1-22 0 0 0,0-1 0 0 0,1 1 0 0 0,2 13 0 0 0,-1-12 0 0 0,-1 0 0 0 0,1 18 0 0 0,1 5 0 0 0,1 46 0 0 0,-2-36 0 0 0,-2-33 0 0 0,0 0 0 0 0,0 1 0 0 0,3 10 0 0 0,-1-2 0 0 0,2 21 0 0 0,-2-3 0 0 0,2 65 0 0 0,0-41 0 0 0,-2-46 0 0 0,-1 0 0 0 0,-1 18 0 0 0,2 19 0 0 0,1 4 0 0 0,-4-40 0 0 0,4 26 0 0 0,-1-28 0 0 0,-1 24 0 0 0,0 2 0 0 0,8 82 0 0 0,-7-103 0 0 0,-2 28 0 0 0,2 7 0 0 0,2 10 0 0 0,-2-42 0 0 0,0 2 0 0 0,-4 31 0 0 0,1-8 0 0 0,6 67 0 0 0,-2-82 0 0 0,-2-25 0 0 0,0 0 0 0 0,-1 1 0 0 0,1-1 0 0 0,-1 1 0 0 0,-2 11 0 0 0,0 0 0 0 0,0-1 0 0 0,2 33 0 0 0,0-25 0 0 0,8 42 0 0 0,-11 130 54 0 0,3-157-44 0 0,-1-22-10 0 0,0 0 0 0 0,3 36 0 0 0,1 19 0 0 0,-3 76 0 0 0,0-136 0 0 0,0 1 0 0 0,1-1 0 0 0,0 0 0 0 0,6 23 0 0 0,-6-31 0 0 0,0 0 0 0 0,-1 1 0 0 0,1-1 0 0 0,-2 7 0 0 0,1-6 0 0 0,0-1 0 0 0,0 1 0 0 0,1-1 0 0 0,1 7 0 0 0,1 2 0 0 0,-1-1 0 0 0,2 26 0 0 0,-4-23 0 0 0,1-1 0 0 0,5 29 0 0 0,-5 6 0 0 0,-2-38 0 0 0,1 3 0 0 0,0-12 0 0 0,1-1 0 0 0,-1 0 0 0 0,0 1 0 0 0,0-1 0 0 0,0 0 0 0 0,0 1 0 0 0,-1 2 0 0 0,1 13 0 0 0,2 5 0 0 0,-2-16 0 0 0,0-1 0 0 0,0 1 0 0 0,3 12 0 0 0,2 25 0 0 0,-2-3 64 0 0,-2-27-85 0 0,0 25-1 0 0,-2-28 15 0 0,1 0 0 0 0,1 0 0 0 0,2 17-1 0 0,2 34 8 0 0,-1-12 0 0 0,0-6 0 0 0,1-6 0 0 0,-4-30 0 0 0,0-1 0 0 0,-1 15 0 0 0,0-14 0 0 0,0 0 0 0 0,3 14 0 0 0,-3-18 0 0 0,3 8 0 0 0,-1-1 0 0 0,1 20 0 0 0,6 63 0 0 0,-5-44 0 0 0,1 8 11 0 0,-4-35-4 0 0,5 26 0 0 0,-3-27-27 0 0,0 26-1 0 0,-2-31 21 0 0,1 0 0 0 0,4 17 0 0 0,-1-2 0 0 0,-2-13 0 0 0,1 14 0 0 0,-3-25 0 0 0,0 0 0 0 0,0-1 0 0 0,0 1 0 0 0,4 10 0 0 0,-2-11 0 0 0,-1 1 0 0 0,-1 0 0 0 0,0-1 0 0 0,1 11 0 0 0,-1 2 0 0 0,5 29 0 0 0,0-9 0 0 0,-1 27 0 0 0,0-1 0 0 0,1-39 0 0 0,-4-22 0 0 0,-1 0 0 0 0,1 0 0 0 0,-2 0 0 0 0,2 10 0 0 0,-1 12 0 0 0,8 44 0 0 0,-4-43 0 0 0,1 46 0 0 0,4 22 0 0 0,-10-91 0 0 0,0-1 0 0 0,0 1 0 0 0,-1 0 0 0 0,1 0 0 0 0,-1 0 0 0 0,0-1 0 0 0,0 1 0 0 0,-4 8 0 0 0,3-8 0 0 0,1 0 0 0 0,0 0 0 0 0,0 1 0 0 0,0-1 0 0 0,1 0 0 0 0,-1 6 0 0 0,0 14 0 0 0,0-10 0 0 0,0 0 0 0 0,1 0 0 0 0,4 24 0 0 0,-2-18 0 0 0,4 7 0 0 0,-4-21 0 0 0,-1 0 0 0 0,1-1 0 0 0,0 11 0 0 0,-2 0 0 0 0,6 27 0 0 0,-3-27 0 0 0,1 28 0 0 0,4 87 60 0 0,-7-114-53 0 0,3 21-1 0 0,1-2-7 0 0,1-9 1 0 0,-4-21 0 0 0,-1 0 0 0 0,1 0 0 0 0,-1 13 0 0 0,0-14 0 0 0,0 1 0 0 0,0 0 0 0 0,0-1 0 0 0,4 9 0 0 0,-3-8 0 0 0,-1-1 0 0 0,1 0 0 0 0,-1 1 0 0 0,1 8 0 0 0,-1 20 0 0 0,2-1 0 0 0,12 58 0 0 0,-11-66 0 0 0,0 1 0 0 0,-1 36 0 0 0,-4-41 0 0 0,1-17 0 0 0,-1 0 0 0 0,1 0 0 0 0,0 0 0 0 0,1 0 0 0 0,-1 0 0 0 0,1 0 0 0 0,2 7 0 0 0,7 27 0 0 0,-1 1 0 0 0,7 70 0 0 0,-9-51 0 0 0,-4-38 0 0 0,8 47 0 0 0,-7-45 0 0 0,4 42 0 0 0,1 10 0 0 0,14 58 0 0 0,-6-9 0 0 0,5 33 91 0 0,-12-99 42 0 0,-3-4 11 0 0,-6-37-121 0 0,1 0-1 0 0,6 27 0 0 0,-2-9 29 0 0,0-6-40 0 0,-3-20 5 0 0,-1 0 0 0 0,-1 0 0 0 0,1 14-1 0 0,-1-9-15 0 0,0 0 0 0 0,6 23 0 0 0,-4-24 0 0 0,-1 1 0 0 0,2 23 0 0 0,-3-16 30 0 0,5 27 0 0 0,-1-13-26 0 0,13 91-4 0 0,-10-41 0 0 0,-3-34 0 0 0,1 13 5 0 0,1 9 54 0 0,-5-59-59 0 0,-1 1 0 0 0,-1 18 0 0 0,2 21 0 0 0,3 40 0 0 0,3 22 0 0 0,-8-103 0 0 0,0-9 0 0 0,0 0 0 0 0,0 0 0 0 0,1 0 0 0 0,-1 0 0 0 0,1 0 0 0 0,2 6 0 0 0,-1 20 0 0 0,-1-9 0 0 0,2 22 0 0 0,-2-27 0 0 0,5 27 0 0 0,3 45 0 0 0,3-28 0 0 0,-8 3 0 0 0,-1-48 0 0 0,-1-1 0 0 0,-1 1 0 0 0,-1 27 0 0 0,-1-27 0 0 0,1-12 2 0 0,-1 0 0 0 0,1 1 0 0 0,0-1-1 0 0,0 0 1 0 0,1 6 0 0 0,1 23 53 0 0,-2-25-55 0 0,1 0-1 0 0,-1 0 1 0 0,1 1 0 0 0,0-1 0 0 0,3 10-1 0 0,-1-8 1 0 0,-1 0 0 0 0,-1 1 0 0 0,1-1 0 0 0,-1 13 0 0 0,2 15 0 0 0,0 4 0 0 0,-3-32 0 0 0,0-1 0 0 0,2 16 0 0 0,7 42 0 0 0,-8-42 0 0 0,2 7 0 0 0,0-20 0 0 0,-1 1 0 0 0,-1-1 0 0 0,1 14 0 0 0,-3-13 0 0 0,1-9 0 0 0,0 0 0 0 0,0 0 0 0 0,0-1 0 0 0,0 1 0 0 0,0 0 0 0 0,1-1 0 0 0,0 6 0 0 0,1 0-18 0 0,-1 0 0 0 0,0-1 0 0 0,1 12 0 0 0,1 16-374 0 0,7 39 832 0 0,-7-61-440 0 0,-1 0 0 0 0,0-1 0 0 0,0 18 0 0 0,-2-20 0 0 0,1 0 0 0 0,4 17 0 0 0,-4-24 0 0 0,-1-1-14 0 0,1 0 0 0 0,-1 1 0 0 0,0-1 0 0 0,-1 1 0 0 0,1-1 0 0 0,0 1 0 0 0,-1 3 0 0 0,-2 14-314 0 0,3-15 236 0 0,0-1 139 0 0,0-1-1 0 0,0 1 1 0 0,0-1-1 0 0,0 0 1 0 0,1 1-1 0 0,0-1 1 0 0,0 0 0 0 0,2 6-1 0 0,8 39-435 0 0,-11-40 516 0 0,0-7-107 0 0,0 0 1 0 0,0 0-1 0 0,0 1 0 0 0,0-1 1 0 0,0 0-1 0 0,0 0 0 0 0,0 0 1 0 0,1 0-1 0 0,-1 1 0 0 0,0-1 1 0 0,1 0-1 0 0,-1 0 1 0 0,1 0-1 0 0,-1 0 0 0 0,1 0 1 0 0,1 2-1 0 0,0 4-14 0 0,1 0 0 0 0,-1 1-1 0 0,0 0 1 0 0,2 15 0 0 0,0 1-6 0 0,10 62-440 0 0,-1-48 704 0 0,-11-33-200 0 0,-1-5-56 0 0,-1 1 0 0 0,1 0 0 0 0,-1 0 0 0 0,1 0 0 0 0,-1 0 0 0 0,1 1 0 0 0,-1-1 0 0 0,0 0 0 0 0,1 0 0 0 0,-1 0 0 0 0,0 0 0 0 0,0 0 0 0 0,0 2 0 0 0,11 66-357 0 0,-9-54 577 0 0,3 24-547 0 0,-4-36 173 0 0,3 6 226 0 0,0-1-1 0 0,-1 1 1 0 0,0 0 0 0 0,3 17 0 0 0,-5-23-159 0 0,2 13-38 0 0,0 0 1 0 0,0 22-1 0 0,-3-36 141 0 0,0 1 0 0 0,1-1-1 0 0,-1 1 1 0 0,0 0 0 0 0,1-1-1 0 0,0 1 1 0 0,-1-1-1 0 0,1 1 1 0 0,0-1 0 0 0,1 0-1 0 0,-1 1 1 0 0,0-1 0 0 0,4 4-1 0 0,-4-5-34 0 0,0 1 0 0 0,0-1 0 0 0,-1 1 0 0 0,1-1 0 0 0,0 0 0 0 0,0 1 0 0 0,-1-1 0 0 0,1 1 0 0 0,-1-1 0 0 0,1 1 0 0 0,-1 0 0 0 0,0-1-1 0 0,1 3 1 0 0,-1-4 8 0 0,0 1 0 0 0,0 0-1 0 0,0-1 1 0 0,0 1-1 0 0,0 0 1 0 0,0-1-1 0 0,0 1 1 0 0,0-1 0 0 0,1 1-1 0 0,-1 0 1 0 0,0-1-1 0 0,0 1 1 0 0,1-1 0 0 0,-1 1-1 0 0,1 0 1 0 0,0 1 34 0 0,-1-1 0 0 0,1 1 0 0 0,0-1 0 0 0,-1 1 0 0 0,1-1 0 0 0,-1 1 0 0 0,1-1 0 0 0,-1 1 0 0 0,0-1 0 0 0,0 1 0 0 0,0 0 0 0 0,0-1 0 0 0,0 1 0 0 0,0 2 0 0 0,0-2-28 0 0,0-1 0 0 0,0 1-1 0 0,0 0 1 0 0,0-1 0 0 0,0 1 0 0 0,0 0-1 0 0,1-1 1 0 0,-1 1 0 0 0,1 0 0 0 0,0 1-1 0 0,1 4-3 0 0,-2 5 1 0 0,0 0 0 0 0,4 15 0 0 0,-3-24 0 0 0,-1-1 0 0 0,1 0 0 0 0,0 0 0 0 0,0 0 0 0 0,0 0 0 0 0,1-1 0 0 0,-1 1 0 0 0,0 0 0 0 0,1-1 0 0 0,-1 1 0 0 0,3 1 0 0 0,1 5 0 0 0,-4-6 0 0 0,0 0 0 0 0,0 0 0 0 0,0 0 0 0 0,0 0 0 0 0,1 0 0 0 0,-1-1 0 0 0,0 1 0 0 0,3 2 0 0 0,-1 2 0 0 0,-2-5 0 0 0,-1 1 0 0 0,0-1 0 0 0,1 0 0 0 0,0 1 0 0 0,-1-1 0 0 0,1 0 0 0 0,0 0 0 0 0,-1 0 0 0 0,1 0 0 0 0,0 1 0 0 0,0-1 0 0 0,0 0 0 0 0,1 1 0 0 0,8 13 0 0 0,-8-11 0 0 0,0 0 0 0 0,0 0 0 0 0,1 0 0 0 0,5 7 0 0 0,0-3 0 0 0,2 2 0 0 0,-9-6 0 0 0,-1-4 0 0 0,0 1 0 0 0,0 0 0 0 0,1 0 0 0 0,-1-1 0 0 0,0 1 0 0 0,0 0 0 0 0,0-1 0 0 0,1 1 0 0 0,-1 0 0 0 0,0-1 0 0 0,0 1 0 0 0,1 0 0 0 0,-1-1 0 0 0,1 1 0 0 0,-1-1 0 0 0,1 1 0 0 0,-1-1 0 0 0,1 1 0 0 0,-1-1 0 0 0,2 2 0 0 0,6 5 0 0 0,-6-6 0 0 0,-1 0 0 0 0,0 0 0 0 0,0 0 0 0 0,0 0 0 0 0,0 0 0 0 0,0 0 0 0 0,0 0 0 0 0,0 1 0 0 0,1 1 0 0 0,4 7 0 0 0,1-2 0 0 0,3-3 0 0 0,2 1 0 0 0,-4-1 12 0 0,-5-3 36 0 0,3 2-20 0 0,1 1 53 0 0,9 4 18 0 0,4 1 185 0 0,-17-8-82 0 0,9 2 52 0 0,-9-2-94 0 0,1 0-1 0 0,0 0 0 0 0,0 0 0 0 0,0-1 1 0 0,0 1-1 0 0,0-1 0 0 0,0 0 0 0 0,7 1 1 0 0,-11-2-154 0 0,1 0 1 0 0,-1 0 0 0 0,0 0 0 0 0,0 0-1 0 0,0 0 1 0 0,1 0 0 0 0,-1 0 0 0 0,0 0 0 0 0,0 0-1 0 0,0 0 1 0 0,1 0 0 0 0,-1 0 0 0 0,0 0-1 0 0,0 0 1 0 0,1 0 0 0 0,-1 0 0 0 0,0 0-1 0 0,0 1 1 0 0,0-1 0 0 0,0 0 0 0 0,1 0-1 0 0,-1 0 1 0 0,0 0 0 0 0,0 0 0 0 0,0 1-1 0 0,0-1 1 0 0,1 0 0 0 0,-1 0 0 0 0,0 0-1 0 0,0 0 1 0 0,0 1 0 0 0,0-1 0 0 0,0 0 0 0 0,0 1-1 0 0,0-1 11 0 0,1 0-1 0 0,-1 0 0 0 0,0 1 1 0 0,0-1-1 0 0,0 0 1 0 0,0 1-1 0 0,0-1 0 0 0,1 0 1 0 0,-1 0-1 0 0,0 0 1 0 0,0 1-1 0 0,1-1 0 0 0,-1 0 1 0 0,0 0-1 0 0,0 0 0 0 0,0 1 1 0 0,1-1-1 0 0,-1 0 1 0 0,0 0-1 0 0,1 0 0 0 0,-1 0 1 0 0,0 0-1 0 0,0 0 1 0 0,1 1-1 0 0,0-1 0 0 0,4 1 59 0 0,-4 0-25 0 0,1-1 1 0 0,0 1-1 0 0,0-1 1 0 0,-1 1-1 0 0,1-1 1 0 0,0 0-1 0 0,0 0 1 0 0,-1 0-1 0 0,1 0 1 0 0,0 0-1 0 0,0 0 1 0 0,0 0-1 0 0,-1-1 1 0 0,4 0-1 0 0,10-5 125 0 0,-7 3-131 0 0,0 0 0 0 0,0 0 1 0 0,0-1-1 0 0,10-7 0 0 0,-8 5-30 0 0,-7 4-7 0 0,-1 0 1 0 0,1 0-1 0 0,-1 1 1 0 0,0-1-1 0 0,0-1 0 0 0,1 1 1 0 0,-1 0-1 0 0,-1-1 1 0 0,4-3-1 0 0,-2 2 36 0 0,1 0 0 0 0,0 1 0 0 0,0-1 0 0 0,0 1 0 0 0,0 0-1 0 0,7-4 1 0 0,-9 6-26 0 0,0 0-1 0 0,0 0 1 0 0,-1 0 0 0 0,1 0-1 0 0,-1 0 1 0 0,1 0-1 0 0,-1-1 1 0 0,1 1-1 0 0,-1-1 1 0 0,0 1 0 0 0,1-1-1 0 0,-1 1 1 0 0,0-1-1 0 0,0 0 1 0 0,0 1 0 0 0,-1-1-1 0 0,1 0 1 0 0,0 0-1 0 0,-1 0 1 0 0,1 0-1 0 0,-1 1 1 0 0,1-5 0 0 0,-1 5-11 0 0,0 0 0 0 0,1 0 0 0 0,-1-1 0 0 0,0 1 1 0 0,0 0-1 0 0,1 0 0 0 0,-1 0 0 0 0,1 0 0 0 0,-1 0 1 0 0,1 0-1 0 0,-1 0 0 0 0,1 1 0 0 0,0-1 0 0 0,-1 0 1 0 0,1 0-1 0 0,0 0 0 0 0,0 0 0 0 0,1 0 0 0 0,0 0 2 0 0,-1-1-1 0 0,0 1 1 0 0,0 0-1 0 0,1-1 0 0 0,-1 1 1 0 0,0-1-1 0 0,0 1 0 0 0,1-3 1 0 0,3-8 45 0 0,7-20 94 0 0,1-12 23 0 0,-5 25-170 0 0,11-20 0 0 0,-11 25 0 0 0,-1-1 0 0 0,8-22 0 0 0,-11 25-1 0 0,1 1-1 0 0,10-19 1 0 0,-10 20 15 0 0,1 0 1 0 0,-2-1-1 0 0,6-15 1 0 0,-5 10 13 0 0,-3 11-20 0 0,-1-1 0 0 0,1 1-1 0 0,-1 0 1 0 0,0-1 0 0 0,0-6-1 0 0,-1 8-7 0 0,1 1 0 0 0,-1-1 0 0 0,1 0 0 0 0,0 0 0 0 0,2-6 0 0 0,-1 7 0 0 0,-1-1 0 0 0,0 0 0 0 0,0 1 0 0 0,0-1 0 0 0,0-6 0 0 0,-1 7 0 0 0,0 0 0 0 0,1 1 0 0 0,-1-1 0 0 0,1 1 0 0 0,-1-1 0 0 0,1 1 0 0 0,0 0 0 0 0,0-1 0 0 0,0 1 0 0 0,0 0 0 0 0,3-4 0 0 0,-3 4 0 0 0,1 0 0 0 0,-1 0 0 0 0,0-1 0 0 0,0 1 0 0 0,0-1 0 0 0,0 1 0 0 0,0-5 0 0 0,3-10 0 0 0,0 1 0 0 0,10-29 0 0 0,-9 33 1 0 0,-1 0 1 0 0,0-1 0 0 0,-1 0 0 0 0,-1 1 0 0 0,3-26 0 0 0,-5 35 5 0 0,0 0 0 0 0,1 1 0 0 0,-1-1 1 0 0,1 0-1 0 0,0 0 0 0 0,0 1 0 0 0,1-4 0 0 0,-1 4 0 0 0,0-1-1 0 0,0 1 0 0 0,0 0 0 0 0,-1-1 0 0 0,1 1 0 0 0,-1-1 0 0 0,1-2 1 0 0,-1 1-6 0 0,0-1 0 0 0,0 1 0 0 0,0 0 0 0 0,1 0 0 0 0,0 0 0 0 0,0-1 0 0 0,0 1 0 0 0,0 0 0 0 0,4-6 0 0 0,-4 7 2 0 0,0-1-1 0 0,0 1 1 0 0,0-1-1 0 0,-1 0 0 0 0,1 0 1 0 0,-1 1-1 0 0,0-8 1 0 0,0 8 1 0 0,0 0-1 0 0,0 0 1 0 0,0 0 0 0 0,0 0-1 0 0,1-1 1 0 0,-1 1 0 0 0,1 0-1 0 0,0 0 1 0 0,0 0 0 0 0,0 0 0 0 0,3-5-1 0 0,-1 2-3 0 0,0 1 0 0 0,0-1 0 0 0,3-11 0 0 0,4-8 0 0 0,-7 18 9 0 0,-1-1 0 0 0,0 0 0 0 0,0 0-1 0 0,2-13 1 0 0,1-12 11 0 0,-3 25-20 0 0,0 0 0 0 0,-1-1 0 0 0,0 1 0 0 0,-1 0 0 0 0,0-13 0 0 0,0 16 0 0 0,0 0 0 0 0,0 0 0 0 0,1 0 0 0 0,0 0 0 0 0,0 0 0 0 0,1 0 0 0 0,-1 1 0 0 0,1-1 0 0 0,4-9 0 0 0,-3 9 0 0 0,0-1 0 0 0,-1 0 0 0 0,0 1 0 0 0,0-1 0 0 0,1-10 0 0 0,12-81 0 0 0,-4 30 0 0 0,-5 42-104 0 0,-4 18 49 0 0,0 1 1 0 0,-1 0 0 0 0,0 0 0 0 0,1-10-1 0 0,-2 3-18 0 0,-1 2 129 0 0,1 0 0 0 0,1 0 0 0 0,-1 1 1 0 0,2-1-1 0 0,3-16 0 0 0,-4 25-55 0 0,0-1 0 0 0,0 0 0 0 0,-1 0 0 0 0,0 1-1 0 0,1-1 1 0 0,-1 0 0 0 0,0-4 0 0 0,2-13-256 0 0,1 7 321 0 0,0 0-1 0 0,1-19 1 0 0,4-16 145 0 0,5-34-211 0 0,8-38 0 0 0,-18 96 0 0 0,-3 19 0 0 0,0 0 0 0 0,1-1 0 0 0,0 1 0 0 0,0-1 0 0 0,2-6 0 0 0,-2 9 0 0 0,0 0 0 0 0,-1 0 0 0 0,1 0 0 0 0,-1 0 0 0 0,0-6 0 0 0,2-13 0 0 0,17-56 0 0 0,2-7 0 0 0,-18 68 0 0 0,-2 13 0 0 0,0 1 0 0 0,0-1 0 0 0,-1 1 0 0 0,0-1 0 0 0,0 1 0 0 0,0 0 0 0 0,0-1 0 0 0,0 1 0 0 0,-1-5 0 0 0,1 4 0 0 0,-1 1 0 0 0,1-1 0 0 0,1 1 0 0 0,-1-1 0 0 0,0 0 0 0 0,1 1 0 0 0,0-1 0 0 0,0 1 0 0 0,2-5 0 0 0,-2 4 0 0 0,0-1 0 0 0,1 1 0 0 0,-2-1 0 0 0,2-7 0 0 0,-1-2 0 0 0,0-1 0 0 0,4-13 0 0 0,0 0 0 0 0,22-125 64 0 0,-26 150-62 0 0,-1 0-1 0 0,0 0 0 0 0,1 0 1 0 0,-1 0-1 0 0,0 0 0 0 0,-1 0 1 0 0,1-1-1 0 0,0 1 0 0 0,-1 0 1 0 0,0 1-1 0 0,-1-5 0 0 0,-2-7 37 0 0,4 9-37 0 0,0 1 0 0 0,-1 0 0 0 0,2 0 1 0 0,-1 0-1 0 0,0 0 0 0 0,1 0 0 0 0,0 0 1 0 0,0 0-1 0 0,2-6 0 0 0,4-14-3 0 0,1-1 2 0 0,0 0 0 0 0,-7-4-2 0 0,-1 21 5 0 0,1 0 0 0 0,-1 0 1 0 0,3-10-1 0 0,10-53 50 0 0,-5 41-53 0 0,-5 18 0 0 0,1-1 0 0 0,-2 1 0 0 0,0-1 0 0 0,0-15 0 0 0,0 5 0 0 0,7-45 0 0 0,-1 16 0 0 0,-6 40 0 0 0,0 0 0 0 0,6-13 0 0 0,-5 14 0 0 0,0 1 0 0 0,2-18 0 0 0,-5 24 0 0 0,1 0 0 0 0,0 0 0 0 0,0-1 0 0 0,1 1 0 0 0,1-4 0 0 0,4-14 0 0 0,-5 7 0 0 0,-1 12 0 0 0,-1-1 0 0 0,0 1 0 0 0,1 0 0 0 0,-1 0 0 0 0,1 0 0 0 0,0 0 0 0 0,0 0 0 0 0,0 0 0 0 0,3-5 0 0 0,0 3 0 0 0,-2 3 0 0 0,-1 0 0 0 0,1 0 0 0 0,-1 0 0 0 0,0 0 0 0 0,0 0 0 0 0,1-1 0 0 0,-1 1 0 0 0,-1 0 0 0 0,1 0 0 0 0,0-1 0 0 0,0 1 0 0 0,-1 0 0 0 0,1-1 0 0 0,-1 1 0 0 0,0-1 0 0 0,0-2 0 0 0,0 0-39 0 0,1-1 0 0 0,0 1 0 0 0,0 0 0 0 0,2-7 0 0 0,-1 7-32 0 0,-1 0 1 0 0,0 1 0 0 0,0-1-1 0 0,0 0 1 0 0,-1 0 0 0 0,0-8-1 0 0,0 6 138 0 0,0 0-1 0 0,0 0 1 0 0,0 1-1 0 0,1-1 1 0 0,0 0-1 0 0,1-7 1 0 0,1-18 80 0 0,-3 25-132 0 0,0 1 0 0 0,1 0-1 0 0,2-13 1 0 0,1 5-15 0 0,-2 8 0 0 0,0 0 0 0 0,-1 0 0 0 0,1 0 0 0 0,-1-1 0 0 0,0-6 0 0 0,-1 8 0 0 0,0 0 0 0 0,0 0 0 0 0,1 0 0 0 0,0 0 0 0 0,0 0 0 0 0,0 0 0 0 0,1 0 0 0 0,-1 0 0 0 0,5-8 0 0 0,-3 7 0 0 0,0 0 0 0 0,-1 0 0 0 0,0-1 0 0 0,1-6 0 0 0,7-20 0 0 0,-8 28-17 0 0,-1-1-1 0 0,0 1 0 0 0,0-1 1 0 0,0 1-1 0 0,0-1 1 0 0,-1-6-1 0 0,0 6-22 0 0,1-1 1 0 0,0 1-1 0 0,0 0 0 0 0,2-9 1 0 0,-3 14 30 0 0,2-3-14 0 0,0-1-1 0 0,-1 1 0 0 0,0-1 1 0 0,0 0-1 0 0,0 1 1 0 0,0-1-1 0 0,-1 0 1 0 0,0 1-1 0 0,0-1 0 0 0,-1-8 1 0 0,1 6 94 0 0,0 1 1 0 0,0 0-1 0 0,1-1 1 0 0,0 1-1 0 0,2-10 1 0 0,2-13 88 0 0,-4 20-160 0 0,1 0 0 0 0,0 1 0 0 0,0-1 0 0 0,1 1 0 0 0,1 0 0 0 0,-1 0 0 0 0,7-10 0 0 0,-9 16 0 0 0,-1 1 0 0 0,1 0 0 0 0,-1-1 0 0 0,1 1 0 0 0,-1-1 0 0 0,0 1 0 0 0,0 0 0 0 0,1-1 0 0 0,-1 1 0 0 0,0-1 0 0 0,0 1 0 0 0,0-1 0 0 0,0 1 0 0 0,-1 0 0 0 0,1-1 0 0 0,0 1 0 0 0,-1-1 0 0 0,0-1 0 0 0,1 2 0 0 0,-1-1 0 0 0,1 0 0 0 0,-1 0 0 0 0,1 0 0 0 0,0 0 0 0 0,0 0 0 0 0,0 1 0 0 0,0-1 0 0 0,0 0 0 0 0,0-3 0 0 0,13-42 0 0 0,-4 16 21 0 0,-7 26-17 0 0,0 0 1 0 0,0 0 0 0 0,-1-1 0 0 0,0 1 0 0 0,0 0 0 0 0,0 0 0 0 0,-1-1-1 0 0,1-6 1 0 0,-2 6-5 0 0,1-1 0 0 0,1 1 0 0 0,-1-1 0 0 0,1 0 0 0 0,2-8 0 0 0,-1 8 0 0 0,0-1 0 0 0,0-15 0 0 0,-2 16 0 0 0,1 0 0 0 0,0 0-1 0 0,3-12 1 0 0,-2 12 3 0 0,0 0 0 0 0,-1-1 0 0 0,1-12 0 0 0,-2 13 11 0 0,1 1 0 0 0,0-1 0 0 0,1 0 0 0 0,3-11 0 0 0,-3 11 1 0 0,0 1 0 0 0,-1-1 1 0 0,1 1-1 0 0,0-12 1 0 0,-2 10-2 0 0,1 1 1 0 0,0 0 0 0 0,1 0 0 0 0,-1 0-1 0 0,4-8 1 0 0,-2 7-2 0 0,-1 0-1 0 0,0-1 1 0 0,1-9-1 0 0,3-20 13 0 0,-4 25-6 0 0,2-26 1 0 0,-4 34-13 0 0,0 1-1 0 0,1 0 1 0 0,0-1-1 0 0,3-7 1 0 0,-3 8-1 0 0,0 0 0 0 0,0 0 1 0 0,0 0-1 0 0,0-8 0 0 0,0 6-6 0 0,-1 1 0 0 0,1 0 0 0 0,0 0 0 0 0,1 0 0 0 0,-1 0 0 0 0,4-8 0 0 0,-3 8 0 0 0,0-1 0 0 0,0 0 0 0 0,0 1 0 0 0,0-7 0 0 0,8-36 0 0 0,-1 5 0 0 0,-7 33 8 0 0,1 0 0 0 0,4-12 1 0 0,-4 14-3 0 0,-1 0 1 0 0,1 0-1 0 0,-2 0 1 0 0,1 0 0 0 0,0-14-1 0 0,0-44-6 0 0,-2 62 0 0 0,1 0 0 0 0,-1 0 0 0 0,1 0 0 0 0,0 0 0 0 0,1 0 0 0 0,-1 0 0 0 0,3-5 0 0 0,-2 5 0 0 0,0-1 0 0 0,0 0 0 0 0,0 0 0 0 0,0-7 0 0 0,-1-9 0 0 0,-1 16 0 0 0,1 1 0 0 0,-1-1 0 0 0,1 0 0 0 0,-1 0 0 0 0,3-7 0 0 0,23-69 0 0 0,-13 25 0 0 0,-8 26 28 0 0,-4 24-21 0 0,-1 1 1 0 0,1-1-1 0 0,1 0 0 0 0,2-7 0 0 0,-3 9-7 0 0,0 0 0 0 0,0-1 0 0 0,0 1 0 0 0,0-1 0 0 0,-1-7 0 0 0,0 8 0 0 0,0 0 0 0 0,1-1 0 0 0,-1 1 0 0 0,1 0 0 0 0,2-6 0 0 0,-2 7 0 0 0,1-2 0 0 0,0 0 0 0 0,0 0 0 0 0,0 1 0 0 0,-1-1 0 0 0,0-1 0 0 0,1-5 0 0 0,5-14 38 0 0,-5 22-34 0 0,-1 0 0 0 0,1-1-1 0 0,-1 0 1 0 0,0 1 0 0 0,-1-1 0 0 0,2-6-1 0 0,-2 2-3 0 0,0 0 0 0 0,1 1 0 0 0,0-1 0 0 0,1 0 0 0 0,3-11 0 0 0,-2 8 0 0 0,-2 0 0 0 0,0 1 0 0 0,0-1 0 0 0,0 0 0 0 0,-2 1 0 0 0,1-1 0 0 0,-1 0 0 0 0,-3-10 0 0 0,4 14 5 0 0,-1 1-1 0 0,1 0 1 0 0,0-1-1 0 0,3-11 1 0 0,-1-10 49 0 0,-1 21-34 0 0,-1 0-1 0 0,1 0 1 0 0,4-13-1 0 0,-3 13-6 0 0,-1 0 1 0 0,0 0-1 0 0,1-13 0 0 0,6-57-13 0 0,-7 52 0 0 0,0 16 0 0 0,-1 1 0 0 0,0-1 0 0 0,-1-10 0 0 0,1 15 0 0 0,-1 0 0 0 0,1 1 0 0 0,0-1 0 0 0,1 0 0 0 0,-1 0 0 0 0,2-4 0 0 0,0-12 0 0 0,-1 8 9 0 0,0 0 0 0 0,1 0 1 0 0,1 1-1 0 0,0-1 0 0 0,0 1 0 0 0,5-12 0 0 0,-4 14-9 0 0,-1 1 0 0 0,0 0 0 0 0,-1-1 0 0 0,0 1 0 0 0,0-1 0 0 0,-1 0 0 0 0,0-14 0 0 0,0 9 0 0 0,-1-7 0 0 0,0 17 6 0 0,0 0 0 0 0,0 0 0 0 0,0 0 0 0 0,0 0-1 0 0,1 0 1 0 0,0 0 0 0 0,2-7 0 0 0,1-9 11 0 0,-2 10-3 0 0,1 0-1 0 0,5-15 0 0 0,-6 18 0 0 0,1-1 0 0 0,-1 1 0 0 0,0-1 0 0 0,-1 1 0 0 0,2-15-1 0 0,5-49 52 0 0,-3 24 19 0 0,-5 44-83 0 0,0 1 0 0 0,0-1 0 0 0,1 1 0 0 0,-1 0 0 0 0,1-1 0 0 0,0 1 0 0 0,0 0 0 0 0,1-3 0 0 0,-1 3 0 0 0,0-1 0 0 0,0 1 0 0 0,0-1 0 0 0,0 0 0 0 0,-1 1 0 0 0,1-1 0 0 0,-1 0 0 0 0,1-3 0 0 0,-1 4 0 0 0,0 0 0 0 0,0-1 0 0 0,0 1 0 0 0,0 0 0 0 0,1 0 0 0 0,-1 0 0 0 0,1-1 0 0 0,0 1 0 0 0,0 0 0 0 0,0 0 0 0 0,0 0 0 0 0,1-2 0 0 0,-1 3 0 0 0,0 0 0 0 0,-1 0 0 0 0,1 0 0 0 0,-1 0 0 0 0,1 0 0 0 0,-1 0 0 0 0,0-1 0 0 0,1 1 0 0 0,-1 0 0 0 0,0 0 0 0 0,0-2 0 0 0,4-10 0 0 0,-2 11 3 0 0,-1 0 1 0 0,0 0-1 0 0,0-1 0 0 0,0 1 0 0 0,-1-1 0 0 0,1 1 1 0 0,0-1-1 0 0,-1 1 0 0 0,0-1 0 0 0,0 0 0 0 0,0 1 1 0 0,0-1-1 0 0,0-4 0 0 0,0-16 16 0 0,-1 7-5 0 0,1 15-11 0 0,0 0-1 0 0,-1 0 0 0 0,1 0 1 0 0,0-1-1 0 0,0 1 1 0 0,0 0-1 0 0,0 0 1 0 0,0 0-1 0 0,0 0 1 0 0,0 0-1 0 0,1-1 1 0 0,-1 1-1 0 0,0 0 1 0 0,1 0-1 0 0,0-2 0 0 0,0 0 0 0 0,0 1-1 0 0,0-1 1 0 0,0 0-1 0 0,0 0 1 0 0,-1 0-1 0 0,1 0 1 0 0,-1-3-1 0 0,1 2-1 0 0,-1 1 0 0 0,1 0 0 0 0,-1-1 0 0 0,1 1-1 0 0,0 0 1 0 0,2-5 0 0 0,-2 5 6 0 0,0 0 0 0 0,0-1 0 0 0,0 1 0 0 0,0-1 0 0 0,0 1 0 0 0,-1-1 0 0 0,1 1 0 0 0,-1-1 0 0 0,0 1 0 0 0,0-1 0 0 0,-2-5-1 0 0,1-10-12 0 0,3 4 6 0 0,-1 14 5 0 0,-1 0-1 0 0,0-1 1 0 0,0 1-1 0 0,1 0 0 0 0,-1-1 1 0 0,0 1-1 0 0,0-1 0 0 0,0 1 1 0 0,0 0-1 0 0,-1-1 1 0 0,1 1-1 0 0,0 0 0 0 0,-1-1 1 0 0,1 1-1 0 0,-2-2 0 0 0,2 1-2 0 0,-1 1 0 0 0,1 0 0 0 0,0-1-1 0 0,-1 1 1 0 0,1 0 0 0 0,0-1 0 0 0,0 1-1 0 0,-1 0 1 0 0,1-1 0 0 0,0 1 0 0 0,1 0-1 0 0,-1-1 1 0 0,0 1 0 0 0,0 0 0 0 0,0-1-1 0 0,1 1 1 0 0,0-2 0 0 0,-1 2-1 0 0,1 0-1 0 0,-1 0 1 0 0,0-1 0 0 0,1 1 0 0 0,-1 0 0 0 0,0-1-1 0 0,0 1 1 0 0,0 0 0 0 0,0 0 0 0 0,0-1 0 0 0,0 1-1 0 0,-1-3 1 0 0,1 4 2 0 0,0-1 1 0 0,0 0-1 0 0,0 0 0 0 0,0 0 0 0 0,0 0 0 0 0,0 0 1 0 0,0 0-1 0 0,0 0 0 0 0,1 0 0 0 0,-1 0 0 0 0,0 0 1 0 0,0 0-1 0 0,1 0 0 0 0,-1 1 0 0 0,1-1 0 0 0,0-2 1 0 0,4-11 23 0 0,-5 13-24 0 0,0-1 6 0 0,0 0 0 0 0,0 0-1 0 0,0 0 1 0 0,0 0 0 0 0,0 1 0 0 0,0-1-1 0 0,1 0 1 0 0,-1 0 0 0 0,0 0-1 0 0,1 1 1 0 0,0-1 0 0 0,-1 0-1 0 0,1 1 1 0 0,0-1 0 0 0,1-1-1 0 0,-1 0 4 0 0,0 0-1 0 0,-1 0 1 0 0,1 0-1 0 0,-1 0 0 0 0,1 0 1 0 0,-1-4-1 0 0,1-6-8 0 0,0 11 1 0 0,-1 0 0 0 0,0-1 0 0 0,0 1 1 0 0,0 0-1 0 0,0 0 0 0 0,0 0 0 0 0,-1 0 0 0 0,1 0 0 0 0,-1-2 0 0 0,0 2 0 0 0,0 0 0 0 0,1 0 0 0 0,0 0 0 0 0,-1 0 0 0 0,1 0 0 0 0,0-1 0 0 0,0 1 0 0 0,0 0 0 0 0,0 0 0 0 0,1-2 0 0 0,1-1-4 0 0,-2 5 2 0 0,0-1-1 0 0,0 0 0 0 0,1 1 1 0 0,-1-1-1 0 0,0 1 1 0 0,0-1-1 0 0,0 0 1 0 0,0 1-1 0 0,0-1 0 0 0,0 0 1 0 0,0 0-1 0 0,0 1 1 0 0,0-1-1 0 0,0 0 1 0 0,0 1-1 0 0,0-1 0 0 0,0 0 1 0 0,0 1-1 0 0,-1-1 1 0 0,1 1-1 0 0,0-1 1 0 0,0 0-1 0 0,-1 1 0 0 0,1-1 1 0 0,-1 1-1 0 0,0-2 1 0 0,1 1 1 0 0,-1 0 1 0 0,1 0 0 0 0,0 0-1 0 0,0 0 1 0 0,-1 0-1 0 0,1 0 1 0 0,0 0 0 0 0,0 0-1 0 0,0 0 1 0 0,0 0-1 0 0,0 0 1 0 0,0 0-1 0 0,0 0 1 0 0,1 0 0 0 0,-1 0-1 0 0,0 0 1 0 0,1 0-1 0 0,-1 0 1 0 0,0 0 0 0 0,1-1-1 0 0,3-13-3 0 0,-4 12 1 0 0,0 1 0 0 0,0-1 0 0 0,0 1 0 0 0,1-1 0 0 0,-1 1 0 0 0,1-1 0 0 0,-1 1 0 0 0,1-1 0 0 0,0 1 0 0 0,0 0 0 0 0,0-1 0 0 0,0 1 0 0 0,0 0 0 0 0,0 0 0 0 0,3-3 0 0 0,3-10 0 0 0,-7 13 0 0 0,0 1 0 0 0,1-1 0 0 0,0 1 0 0 0,-1-1 0 0 0,1 1 0 0 0,0-1 0 0 0,0 1 0 0 0,-1-1 0 0 0,1 1 0 0 0,0 0 0 0 0,3-2 0 0 0,-2 1 0 0 0,-1 1 0 0 0,0 1 0 0 0,-1-1 0 0 0,1 0 0 0 0,-1 1 0 0 0,1-1 0 0 0,-1 0 0 0 0,0 1 0 0 0,1-1 0 0 0,-1 0 0 0 0,1 0 0 0 0,-1 0 0 0 0,0 1 0 0 0,0-1 0 0 0,0 0 0 0 0,1 0 0 0 0,-1 0 0 0 0,0-1 0 0 0,4-7 0 0 0,-3 8 0 0 0,0 0 0 0 0,0-1 0 0 0,-1 1 0 0 0,1 0 0 0 0,-1 0 0 0 0,1-1 0 0 0,-1 1 0 0 0,1-1 0 0 0,-1 1 0 0 0,0 0 0 0 0,1-1 0 0 0,-1 1 0 0 0,0-1 0 0 0,0 1 0 0 0,0-1 0 0 0,0-1 0 0 0,-1 1 0 0 0,0 1 0 0 0,1 1 0 0 0,-1-1 0 0 0,1 0 0 0 0,-1 0 0 0 0,1 0 0 0 0,-1 0 0 0 0,1 0 0 0 0,0 1 0 0 0,0-1 0 0 0,0 0 0 0 0,-1 0 0 0 0,1 0 0 0 0,0 0 0 0 0,0 0 0 0 0,0 0 0 0 0,0 0 0 0 0,0 0 0 0 0,1 0 0 0 0,-1 0 0 0 0,0 0 0 0 0,0 1 0 0 0,1-1 0 0 0,-1 0 0 0 0,0 0 0 0 0,1-1 0 0 0,4-15 0 0 0,-4 15 0 0 0,0-1 0 0 0,0 1 0 0 0,0 0 0 0 0,0 0 0 0 0,1 0 0 0 0,-1 0 0 0 0,1 0 0 0 0,0 0 0 0 0,3-3 0 0 0,8-10 0 0 0,-3 1 0 0 0,-9 14 0 0 0,0-1 0 0 0,0 0 0 0 0,-1 1 0 0 0,1-1 0 0 0,0 0 0 0 0,-1 0 0 0 0,1 0 0 0 0,-1 0 0 0 0,1 1 0 0 0,-1-1 0 0 0,1 0 0 0 0,-1 0 0 0 0,0 0 0 0 0,1 0 0 0 0,-1 0 0 0 0,0 0 0 0 0,0-2 0 0 0,1 2 0 0 0,-1 0 0 0 0,1 0 0 0 0,0 0 0 0 0,-1 0 0 0 0,1 0 0 0 0,0 0 0 0 0,0 0 0 0 0,0 0 0 0 0,0 0 0 0 0,0 0 0 0 0,0 0 0 0 0,2-1 0 0 0,3-4 0 0 0,-4 4 0 0 0,0-1 0 0 0,0 0 0 0 0,0 0 0 0 0,0 0 0 0 0,-1 0 0 0 0,0 0 0 0 0,2-5 0 0 0,-3 7 0 0 0,1 0 0 0 0,-1 0 0 0 0,0-1 0 0 0,0 1 0 0 0,0 0 0 0 0,0-1 0 0 0,0 1 0 0 0,0 0 0 0 0,0 0 0 0 0,0-1 0 0 0,0 1 0 0 0,0 0 0 0 0,-1-1 0 0 0,1 1 0 0 0,-1 0 0 0 0,1 0 0 0 0,-1-1 0 0 0,1 1 0 0 0,-2-2 0 0 0,-6-16 0 0 0,4 7 0 0 0,4 11 0 0 0,0 0 0 0 0,0 0 0 0 0,0 0 0 0 0,0-1 0 0 0,0 1 0 0 0,0 0 0 0 0,0 0 0 0 0,1 0 0 0 0,-1 0 0 0 0,0-1 0 0 0,1 1 0 0 0,-1 0 0 0 0,1 0 0 0 0,0 0 0 0 0,-1 0 0 0 0,1 0 0 0 0,0 0 0 0 0,-1 0 0 0 0,1 0 0 0 0,0 0 0 0 0,2-1 0 0 0,-2 1 0 0 0,0 0 0 0 0,0 0 0 0 0,0 0 0 0 0,0 0 0 0 0,0 0 0 0 0,-1-1 0 0 0,1 1 0 0 0,0 0 0 0 0,0 0 0 0 0,-1-1 0 0 0,1 1 0 0 0,-1-1 0 0 0,0 1 0 0 0,1-3 0 0 0,-1 1 0 0 0,-1 2 0 0 0,1 0 0 0 0,0 0 0 0 0,0 0 0 0 0,0 0 0 0 0,0 0 0 0 0,0 0 0 0 0,0 0 0 0 0,0 0 0 0 0,0 0 0 0 0,0 0 0 0 0,0 0 0 0 0,0 0 0 0 0,1 0 0 0 0,-1 0 0 0 0,0 0 0 0 0,1 0 0 0 0,-1 0 0 0 0,1 0 0 0 0,-1 0 0 0 0,1 1 0 0 0,-1-1 0 0 0,1 0 0 0 0,0 0 0 0 0,-1 0 0 0 0,2 0 0 0 0,3-6 0 0 0,-1 1 0 0 0,7-15 0 0 0,-8 14 0 0 0,0 1 0 0 0,1-1 0 0 0,5-6 0 0 0,-9 12 0 0 0,1 0 0 0 0,0-1 0 0 0,0 1 0 0 0,-1-1 0 0 0,1 1 0 0 0,-1-1 0 0 0,1 0 0 0 0,-1 1 0 0 0,0-1 0 0 0,1 1 0 0 0,-1-1 0 0 0,0-2 0 0 0,3-12 0 0 0,-3 14 0 0 0,1 1 0 0 0,-1-1 0 0 0,0 0 0 0 0,1 0 0 0 0,-1 0 0 0 0,0 1 0 0 0,0-1 0 0 0,0 0 0 0 0,-1-3 0 0 0,1 3 0 0 0,0 0 0 0 0,-1 1 0 0 0,1-1 0 0 0,0 0 0 0 0,0 1 0 0 0,1-1 0 0 0,-1 0 0 0 0,0 1 0 0 0,0-1 0 0 0,1 1 0 0 0,-1-1 0 0 0,1 0 0 0 0,-1 1 0 0 0,2-2 0 0 0,-1 0 0 0 0,1 0 0 0 0,-1 0 0 0 0,0 0 0 0 0,0 0 0 0 0,-1 1 0 0 0,2-5 0 0 0,-2 4 0 0 0,0 0 0 0 0,1 1 0 0 0,0-1 0 0 0,0 0 0 0 0,0 1 0 0 0,0-1 0 0 0,0 1 0 0 0,2-4 0 0 0,1 0 0 0 0,-1 3 0 0 0,0-1 0 0 0,-1 0 0 0 0,1 1 0 0 0,-1-1 0 0 0,0 0 0 0 0,0 0 0 0 0,-1-1 0 0 0,1 1 0 0 0,1-6 0 0 0,-3 8 0 0 0,1 0 0 0 0,0 0 0 0 0,0-1 0 0 0,0 1 0 0 0,0 0 0 0 0,0 0 0 0 0,0 0 0 0 0,0 0 0 0 0,3-2 0 0 0,-3 2 0 0 0,1 0 0 0 0,0 0 0 0 0,-1-1 0 0 0,1 1 0 0 0,-1-1 0 0 0,1-3 0 0 0,21-51 0 0 0,-22 54 0 0 0,-1 0 0 0 0,1 0 0 0 0,-1 0 0 0 0,0-1 0 0 0,0 1 0 0 0,0-3 0 0 0,0 3 0 0 0,0 1 0 0 0,0 0 0 0 0,0 0 0 0 0,0 0 0 0 0,0-1 0 0 0,0 1 0 0 0,1 0 0 0 0,-1 0 0 0 0,1 0 0 0 0,0-1 0 0 0,1-2 0 0 0,1-1 8 0 0,0-1 0 0 0,-1 0 0 0 0,3-11 1 0 0,-4 11-2 0 0,1 1 1 0 0,1-1 0 0 0,3-9 0 0 0,6-9-8 0 0,0 1 0 0 0,-2-1 0 0 0,8-34 0 0 0,-7 29-2 0 0,-8 23 5 0 0,0 0 0 0 0,-1 0 1 0 0,3-12-1 0 0,0-5 67 0 0,11-32 0 0 0,1-5 24 0 0,-7 33-82 0 0,-7 23-12 0 0,-1-1 0 0 0,0 0-1 0 0,3-11 1 0 0,14-49 64 0 0,-18 58-53 0 0,1 0-1 0 0,1 0 1 0 0,-1 0 0 0 0,1 0-1 0 0,6-10 1 0 0,-7 14-6 0 0,-1 0 0 0 0,1 0 0 0 0,-1 0 0 0 0,0 0-1 0 0,0 0 1 0 0,0-5 0 0 0,0 4 1 0 0,0 0 0 0 0,0 1 0 0 0,0 0 0 0 0,4-9 0 0 0,8-28 47 0 0,-5 13-39 0 0,-3 8-17 0 0,3-10 3 0 0,-7 23 0 0 0,1-1 0 0 0,5-13 0 0 0,-3 10 0 0 0,-1 1 0 0 0,0-1 0 0 0,1-13 0 0 0,4-13 0 0 0,0 9 0 0 0,6-18 0 0 0,-12 42 0 0 0,5-16 0 0 0,-3-8 0 0 0,-4 23 0 0 0,0 0 0 0 0,1 0 0 0 0,0 1 0 0 0,0-1 0 0 0,0 0 0 0 0,1 1 0 0 0,1-5 0 0 0,1-1 0 0 0,0 0 0 0 0,0 0 0 0 0,1-13 0 0 0,9-22 0 0 0,-11 32 0 0 0,-3 12 0 0 0,0-1 0 0 0,0 0 0 0 0,1 1 0 0 0,-1-1 0 0 0,1 1 0 0 0,-1-1 0 0 0,1 1 0 0 0,-1-1 0 0 0,2-1 0 0 0,11-30 0 0 0,-7 23 0 0 0,0 0 0 0 0,-1-1 0 0 0,-1 0 0 0 0,0 0 0 0 0,3-13 0 0 0,0 1 0 0 0,-7 23 0 0 0,0-1 0 0 0,0 0 0 0 0,0 0 0 0 0,0 0 0 0 0,0 0 0 0 0,1 0 0 0 0,-1 1 0 0 0,0-1 0 0 0,0 0 0 0 0,1 0 0 0 0,-1 0 0 0 0,0 1 0 0 0,1-1 0 0 0,-1 0 0 0 0,1-1 0 0 0,9-16 0 0 0,-2-2 0 0 0,-3-6 0 0 0,-5 23 0 0 0,9-18 0 0 0,-7 18 0 0 0,-1-1 0 0 0,1 0 0 0 0,-1 1 0 0 0,1-1 0 0 0,0-6 0 0 0,2-5 0 0 0,-3 12 0 0 0,0 2 0 0 0,-1 0 0 0 0,1 1 0 0 0,-1-1 0 0 0,0 0 0 0 0,1 0 0 0 0,-1 0 0 0 0,0 0 0 0 0,0 0 0 0 0,0 1 0 0 0,0-1 0 0 0,0 0 0 0 0,0 0 0 0 0,0 0 0 0 0,0 0 0 0 0,0 0 0 0 0,0-1 0 0 0,0-3 0 0 0,1-3 0 0 0,6-3 0 0 0,21-39-64 0 0,-9 11 64 0 0,-18 37 0 0 0,5-27 0 0 0,0 17 0 0 0,-5 11 0 0 0,0 0 0 0 0,-1 0 0 0 0,1 1 0 0 0,-1-1 0 0 0,1 0 0 0 0,-1 0 0 0 0,1 0 0 0 0,-1 0 0 0 0,0 0 0 0 0,1 0 0 0 0,-1 0 0 0 0,0 0 0 0 0,0 0 0 0 0,0-2 0 0 0,-1 0 0 0 0,1 2 0 0 0,0 0 0 0 0,0 1 0 0 0,0-1 0 0 0,0 0 0 0 0,-1 0 0 0 0,1 0 0 0 0,0 0 0 0 0,0 0 0 0 0,1 1 0 0 0,-1-1 0 0 0,0 0 0 0 0,0 0 0 0 0,0 0 0 0 0,0 0 0 0 0,1 1 0 0 0,-1-1 0 0 0,1-1 0 0 0,4-6 0 0 0,-5 7 0 0 0,2-1 0 0 0,-1 0 0 0 0,1 0 0 0 0,0 0 0 0 0,-1 0 0 0 0,0 0 0 0 0,1-1 0 0 0,-1 1 0 0 0,0-1 0 0 0,1-3 0 0 0,-2 5-1 0 0,0 1-1 0 0,0-1 0 0 0,0 1 1 0 0,0-1-1 0 0,0 1 1 0 0,0-1-1 0 0,0 1 1 0 0,0-1-1 0 0,0 1 1 0 0,0-1-1 0 0,1 1 0 0 0,-1-1 1 0 0,0 1-1 0 0,0-1 1 0 0,1 1-1 0 0,-1-1 1 0 0,0 1-1 0 0,0 0 1 0 0,1-1-1 0 0,-1 1 1 0 0,0 0-1 0 0,1-1 0 0 0,0 0 1 0 0,17-15-26 0 0,-10-7 27 0 0,9-15-11 0 0,-16 35-35 0 0,-1 3 38 0 0,9-15-2 0 0,9-13-43 0 0,-16 26 46 0 0,-1 1 0 0 0,1-1 0 0 0,0 1 0 0 0,0-1 0 0 0,0 1-1 0 0,0 0 1 0 0,0 0 0 0 0,3-2 0 0 0,-4 3 7 0 0,0 0 0 0 0,0 0 0 0 0,0-1 1 0 0,0 1-1 0 0,0-1 0 0 0,0 1 0 0 0,-1 0 0 0 0,1-1 0 0 0,0 0 0 0 0,0 1 0 0 0,-1-1 1 0 0,1 1-1 0 0,0-1 0 0 0,-1 0 0 0 0,1 0 0 0 0,0 1 0 0 0,-1-1 0 0 0,1-2 0 0 0,8-8-13 0 0,-8 9-29 0 0,0 1 37 0 0,-1 0 1 0 0,1 0-1 0 0,0-1 1 0 0,0 1-1 0 0,0 0 1 0 0,0 0-1 0 0,0 0 1 0 0,0 0-1 0 0,0 0 1 0 0,0 0-1 0 0,0 1 1 0 0,0-1-1 0 0,0 0 1 0 0,3 0-1 0 0,-1-1-2 0 0,4-4 7 0 0,4-1 0 0 0,-6 4 0 0 0,-1-2 0 0 0,-1-1-11 0 0,0 4-31 0 0,6-3 32 0 0,-8 4 7 0 0,2-2 4 0 0,22-7 0 0 0,-20 9-1 0 0,12-5 0 0 0,-10 2 13 0 0,-4 3 41 0 0,4-2-41 0 0,2-1-13 0 0,1 3 0 0 0,2-2 0 0 0,-3 0 0 0 0,0 2 0 0 0,-2-2-15 0 0,-4 2-43 0 0,10 2 41 0 0,-3-3 18 0 0,1 0 0 0 0,28-4-1 0 0,-18 7-64 0 0,-10 0 64 0 0,-10 1 0 0 0,1-1 0 0 0,6 0 0 0 0,-1 0 23 0 0,14 1 18 0 0,7-2-114 0 0,-27 0 210 0 0,6 1-73 0 0,-2 2-107 0 0,-3-2 30 0 0,0 0 1 0 0,-1 0-1 0 0,1 0 1 0 0,0-1-1 0 0,-1 1 1 0 0,1 0-1 0 0,0-1 1 0 0,-1 0-1 0 0,1 1 1 0 0,0-1-1 0 0,2 0 1 0 0,-3 0 60 0 0,20 20 81 0 0,-6-5-167 0 0,-14-13 36 0 0,1 0-1 0 0,0 0 1 0 0,0 0-1 0 0,1 0 1 0 0,-1 0 0 0 0,0-1-1 0 0,4 3 1 0 0,-1 1 60 0 0,-1 4-43 0 0,-3-7-15 0 0,-1-1 0 0 0,1 1 0 0 0,0-1 0 0 0,-1 0 0 0 0,1 1 0 0 0,0-1 0 0 0,0 0 0 0 0,0 0 0 0 0,0 0 0 0 0,2 2 0 0 0,-2-2 0 0 0,0 0 0 0 0,0 0 0 0 0,0 1 0 0 0,0-1 0 0 0,0 0 0 0 0,-1 1 0 0 0,1-1 0 0 0,0 0 0 0 0,-1 1 0 0 0,1-1 0 0 0,-1 1 0 0 0,1 0 0 0 0,-1-1 0 0 0,1 3 0 0 0,-1-1 0 0 0,-1 1 0 0 0,8 6 0 0 0,6 2 0 0 0,-7-4 0 0 0,0 20 0 0 0,2 2 0 0 0,-5-4 0 0 0,-1-14 0 0 0,2 0 0 0 0,-8 0 0 0 0,3-10 0 0 0,0-1 0 0 0,0 1 0 0 0,0 0 0 0 0,1 0 0 0 0,-1 0 0 0 0,0 0 0 0 0,1 0 0 0 0,-1 0 0 0 0,1 0 0 0 0,-1 3 0 0 0,1 3 0 0 0,-3 5-15 0 0,4-11-18 0 0,-1-1 32 0 0,1-1-1 0 0,-1 1 1 0 0,0-1-1 0 0,0 0 0 0 0,1 1 1 0 0,-1-1-1 0 0,0 1 1 0 0,0-1-1 0 0,1 1 0 0 0,-1-1 1 0 0,0 1-1 0 0,0-1 0 0 0,0 1 1 0 0,0-1-1 0 0,0 1 1 0 0,0-1-1 0 0,0 1 0 0 0,0-1 1 0 0,0 1-1 0 0,0-1 1 0 0,0 1-1 0 0,0-1 0 0 0,0 1 1 0 0,-1 0-1 0 0,1 9 18 0 0,1 1 0 0 0,0-1 0 0 0,5 21 0 0 0,-6-30-18 0 0,0 0 0 0 0,0 0-1 0 0,0 1 1 0 0,0-1 0 0 0,0 0-1 0 0,0 0 1 0 0,0 1 0 0 0,0-1-1 0 0,0 0 1 0 0,-1 0 0 0 0,1 1 0 0 0,0-1-1 0 0,-1 0 1 0 0,1 0 0 0 0,-1 0-1 0 0,1 0 1 0 0,-1 0 0 0 0,0 0-1 0 0,1 0 1 0 0,-1 0 0 0 0,0 0-1 0 0,0 0 1 0 0,0 0 0 0 0,0 0 0 0 0,-1 1-1 0 0,-3 3-1 0 0,5-5 5 0 0,0 0 0 0 0,0 0-1 0 0,0 0 1 0 0,-1 0 0 0 0,1 0 0 0 0,0 0-1 0 0,0 0 1 0 0,0 0 0 0 0,0 0 0 0 0,-1 1-1 0 0,1-1 1 0 0,0 0 0 0 0,0 0 0 0 0,0 0-1 0 0,0 0 1 0 0,0 1 0 0 0,-1-1-1 0 0,1 0 1 0 0,0 0 0 0 0,0 0 0 0 0,0 0-1 0 0,0 1 1 0 0,0-1 0 0 0,0 0 0 0 0,0 0-1 0 0,0 0 1 0 0,0 1 0 0 0,0-1 0 0 0,0 0-1 0 0,0 0 1 0 0,0 0 0 0 0,0 1 0 0 0,0-1-1 0 0,0 0 1 0 0,0 0 0 0 0,0 0 0 0 0,0 1-1 0 0,0-1 1 0 0,0 0 0 0 0,0 0-1 0 0,0 0 1 0 0,0 1 0 0 0,0-1 0 0 0,0 0-1 0 0,0 0 1 0 0,1 0 0 0 0,-1 1 0 0 0,1 0 1 0 0,0 0 1 0 0,-1 0-1 0 0,1 0 1 0 0,0 0 0 0 0,0 1-1 0 0,-1-1 1 0 0,1 0-1 0 0,-1 0 1 0 0,1 1 0 0 0,-1 1-1 0 0,4 20-24 0 0,-4-18 13 0 0,0 0 1 0 0,-1 0 0 0 0,1 0-1 0 0,-3 9 1 0 0,3-13 8 0 0,0 1 0 0 0,0-1 0 0 0,0 0 0 0 0,0 1 0 0 0,0-1 0 0 0,0 0 0 0 0,0 0 0 0 0,1 1 0 0 0,-1-1 0 0 0,0 0 0 0 0,2 2 0 0 0,0 5 11 0 0,3 8 21 0 0,-6-12-12 0 0,0-1-19 0 0,1-3-1 0 0,-2 10-41 0 0,3 7 18 0 0,-1 49 34 0 0,-2-59-22 0 0,0-1 10 0 0,7 18 55 0 0,-2-21-67 0 0,-2 0-5 0 0,-1 22 49 0 0,1-22-27 0 0,-2-2 6 0 0,-4 16-66 0 0,4-15 49 0 0,-1 14 3 0 0,2 5 4 0 0,0-16 0 0 0,2 10 0 0 0,4 4 0 0 0,-5-10 0 0 0,1-3 0 0 0,-1-1 0 0 0,0 0 0 0 0,0 1-1 0 0,-1 5 1 0 0,2 1 12 0 0,-2-9 30 0 0,-2 4-31 0 0,5 2-11 0 0,0-3 0 0 0,7 30 0 0 0,-7-20-20 0 0,-2-8 12 0 0,0 0-1 0 0,0 0 0 0 0,1 0 0 0 0,3 8 0 0 0,-4-5 9 0 0,-1-7 0 0 0,0-1 0 0 0,-1 1 0 0 0,2 0 0 0 0,-1-1 0 0 0,0 1 0 0 0,1 0 0 0 0,1 3 0 0 0,2 17 0 0 0,-1-14 0 0 0,4 10 0 0 0,-6-18 0 0 0,0 0 0 0 0,-3 7 0 0 0,2-1 0 0 0,2-3 0 0 0,-1-3 0 0 0,-1 0 0 0 0,1 0 0 0 0,-1 0 0 0 0,0 0 0 0 0,0 0 0 0 0,1 0 0 0 0,-1 0 0 0 0,-1 4 0 0 0,1-3 0 0 0,1-1 0 0 0,2 9 0 0 0,-1-3 0 0 0,1 10 0 0 0,-3-17 0 0 0,1 1 0 0 0,-1-1 0 0 0,0 0 0 0 0,0 0 0 0 0,1 0 0 0 0,-1 0 0 0 0,0 0 0 0 0,0 1 0 0 0,0-1 0 0 0,-1 0 0 0 0,1 2 0 0 0,-1 0 0 0 0,1-1 0 0 0,0 1 0 0 0,0 0 0 0 0,0 0 0 0 0,0 0 0 0 0,0-1 0 0 0,0 1 0 0 0,1 3 0 0 0,3 4 0 0 0,-2-9 0 0 0,-1 2 0 0 0,0 14 0 0 0,0-7 0 0 0,3 3 0 0 0,5 27 0 0 0,-7-23 0 0 0,-1-15 0 0 0,4 10 0 0 0,-3-10 0 0 0,-1 0 0 0 0,-1 1 0 0 0,1-1 0 0 0,0 0 0 0 0,0 0 0 0 0,-1 1 0 0 0,1-1 0 0 0,-1 0 0 0 0,0 4 0 0 0,2 3 0 0 0,2 3 0 0 0,4 21 0 0 0,-8-32 0 0 0,1 1 0 0 0,-1-1 0 0 0,1 0 0 0 0,-1 0 0 0 0,0 1 0 0 0,0-1 0 0 0,0 0 0 0 0,0 1 0 0 0,0-1 0 0 0,0 0 0 0 0,0 3 0 0 0,0-3 0 0 0,0 1 0 0 0,0 0 0 0 0,0-1 0 0 0,0 1 0 0 0,0 0 0 0 0,0-1 0 0 0,0 1 0 0 0,1 0 0 0 0,-1-1 0 0 0,2 4 0 0 0,-1-3 0 0 0,-1 0 0 0 0,1 1 0 0 0,-1-1 0 0 0,0 0 0 0 0,1 1 0 0 0,-1-1 0 0 0,0 0 0 0 0,0 0 0 0 0,0 1 0 0 0,-1 2 0 0 0,0 2 0 0 0,1 53 0 0 0,0-29 0 0 0,3 12 0 0 0,-3-33 0 0 0,0 0 0 0 0,-1 0 0 0 0,0 0 0 0 0,-4 17 0 0 0,4-24 4 0 0,0 0 0 0 0,1-1-1 0 0,0 1 1 0 0,0 0 0 0 0,0 0 0 0 0,0 4 0 0 0,1-5-1 0 0,-1 0 0 0 0,0 1 0 0 0,0-1 0 0 0,0 0 0 0 0,0 0 0 0 0,-1 1 0 0 0,1-1 1 0 0,-1 0-1 0 0,1 0 0 0 0,-1 0 0 0 0,-1 3 0 0 0,2-4-3 0 0,-1 0 0 0 0,1 0 0 0 0,-1 0 0 0 0,1 0 0 0 0,-1 0 0 0 0,1 0 0 0 0,0 0 0 0 0,0 0 0 0 0,0 0 0 0 0,-1 0 0 0 0,1 0 0 0 0,0 0 0 0 0,0 2 0 0 0,1 1 0 0 0,-2 1 0 0 0,1-1 0 0 0,0 0 0 0 0,-1 0 0 0 0,-1 6 0 0 0,1-8 0 0 0,0 0 0 0 0,1 0 0 0 0,-1 1 0 0 0,1-1 0 0 0,0 0 0 0 0,-1 0 0 0 0,1 1 0 0 0,0-1 0 0 0,1 5 0 0 0,1 14 0 0 0,-6-2 0 0 0,2-14 0 0 0,2-2 0 0 0,1 28 0 0 0,-1-25 0 0 0,-3 19 0 0 0,3-22 0 0 0,0 1 0 0 0,2 10 0 0 0,-3 11 0 0 0,0-9 0 0 0,-1-7 0 0 0,1-8 0 0 0,1 1 0 0 0,-1-1 0 0 0,1 1 0 0 0,-1 0 0 0 0,1-1 0 0 0,0 1 0 0 0,0 0 0 0 0,0-1 0 0 0,0 1 0 0 0,0 2 0 0 0,-5 123 0 0 0,7-113 0 0 0,-1-13 0 0 0,-1 1 0 0 0,1-1 0 0 0,-1 0 0 0 0,0 1 0 0 0,0-1 0 0 0,0 1 0 0 0,1-1 0 0 0,-1 1 0 0 0,-1-1 0 0 0,1 2 0 0 0,-12 92 0 0 0,10-69 0 0 0,-1 26 0 0 0,2-32 0 0 0,0-15 0 0 0,1 1 0 0 0,0-1 0 0 0,0 0 0 0 0,0 0 0 0 0,1 6 0 0 0,0-4 0 0 0,-1 0 0 0 0,0 0 0 0 0,0 0 0 0 0,0 0 0 0 0,-1 0 0 0 0,-2 7 0 0 0,-1 24 0 0 0,-1 29 0 0 0,2-43 0 0 0,3-19 0 0 0,-1-1 0 0 0,0 1 0 0 0,1 0 0 0 0,0-1 0 0 0,0 1 0 0 0,1 5 0 0 0,0-3 0 0 0,-1 0 0 0 0,0-1 0 0 0,0 1 0 0 0,-1 0 0 0 0,-1 7 0 0 0,-2 24 0 0 0,1 118 0 0 0,6-47 0 0 0,0-85 0 0 0,-2-19 0 0 0,-1 0 0 0 0,1 0 0 0 0,-1 0 0 0 0,-1 9 0 0 0,-2 16 0 0 0,2 50 0 0 0,1-49 0 0 0,0-28 0 0 0,1 0 0 0 0,-1 0 0 0 0,1 0 0 0 0,-1 0 0 0 0,1 0 0 0 0,1 2 0 0 0,-1-2 0 0 0,0 0 0 0 0,0 0 0 0 0,0 0 0 0 0,-1-1 0 0 0,1 1 0 0 0,-1 3 0 0 0,8 65 0 0 0,-8-67 0 0 0,1 0 0 0 0,0 1 0 0 0,-1-1 0 0 0,1 0 0 0 0,3 5 0 0 0,-3-5 0 0 0,0 0 0 0 0,0 1 0 0 0,0-1 0 0 0,0 0 0 0 0,0 7 0 0 0,1 14 0 0 0,-1-20 0 0 0,0 1 0 0 0,-1-1 0 0 0,1 1 0 0 0,-1 0 0 0 0,-1-1 0 0 0,1 1 0 0 0,-3 9 0 0 0,2-8 0 0 0,1 1 0 0 0,-1-1 0 0 0,1 0 0 0 0,1 1 0 0 0,1 9 0 0 0,1 18 0 0 0,2-16 0 0 0,0 1 0 0 0,-5-13 0 0 0,1 8 0 0 0,5 5 0 0 0,4 19 0 0 0,1-11 0 0 0,-10-25 0 0 0,-1-1 0 0 0,1 0 0 0 0,0 1 0 0 0,0-1 0 0 0,0 0 0 0 0,0 0 0 0 0,0 1 0 0 0,3 2 0 0 0,-4-4 0 0 0,1-1 0 0 0,-1 1 0 0 0,1 0 0 0 0,-1-1 0 0 0,1 1 0 0 0,-1 0 0 0 0,1 0 0 0 0,-1 0 0 0 0,1-1 0 0 0,-1 1 0 0 0,0 0 0 0 0,0 0 0 0 0,0 0 0 0 0,1 0 0 0 0,-1 0 0 0 0,0 0 0 0 0,0 0 0 0 0,0-1 0 0 0,0 3 0 0 0,-1-3 0 0 0,1 1 0 0 0,0-1 0 0 0,0 1 0 0 0,0-1 0 0 0,0 0 0 0 0,0 1 0 0 0,0-1 0 0 0,0 1 0 0 0,0-1 0 0 0,0 0 0 0 0,1 1 0 0 0,-1-1 0 0 0,0 1 0 0 0,0-1 0 0 0,0 0 0 0 0,0 1 0 0 0,1-1 0 0 0,-1 0 0 0 0,0 1 0 0 0,0-1 0 0 0,1 1 0 0 0,-1 0 0 0 0,6 9 0 0 0,-3 2 0 0 0,14 50 0 0 0,-16-60 0 0 0,0-1 0 0 0,-1 1 0 0 0,0-1 0 0 0,1 1 0 0 0,-1-1 0 0 0,0 1 0 0 0,0-1 0 0 0,0 1 0 0 0,0 0 0 0 0,0 1 0 0 0,2 6 0 0 0,-1-8 0 0 0,0 1 0 0 0,0 0 0 0 0,0-1 0 0 0,0 1 0 0 0,-1 0 0 0 0,1 0 0 0 0,-1 0 0 0 0,1-1 0 0 0,-1 1 0 0 0,1 0 0 0 0,-1 3 0 0 0,2 15 0 0 0,5 10 0 0 0,-3 18 0 0 0,-1-17 0 0 0,-3-26 0 0 0,1 1 0 0 0,-1-1 0 0 0,1 0 0 0 0,-1 0 0 0 0,1 0 0 0 0,2 5 0 0 0,-2-5 0 0 0,0-1 0 0 0,0 0 0 0 0,-1 0 0 0 0,0 1 0 0 0,0-1 0 0 0,0 0 0 0 0,-1 8 0 0 0,-1 10 0 0 0,2-8 0 0 0,0-4 0 0 0,0 0 0 0 0,0 0 0 0 0,4 19 0 0 0,-3-25 0 0 0,0-1 0 0 0,0 1 0 0 0,0 0 0 0 0,-1 0 0 0 0,0-1 0 0 0,1 1 0 0 0,-2 0 0 0 0,1 0 0 0 0,0 0 0 0 0,-2 5 0 0 0,5 22 0 0 0,-5-22 10 0 0,1-4-1 0 0,1 0 0 0 0,-1-1 0 0 0,1 1 0 0 0,0 0 0 0 0,0 5 0 0 0,0 73-9 0 0,0-60 0 0 0,0-15 0 0 0,0 1 0 0 0,1-1 0 0 0,2 13 0 0 0,-2-12 0 0 0,-1 1 0 0 0,0-1 0 0 0,1-1 0 0 0,1 3 0 0 0,-1 0 0 0 0,2-2 0 0 0,-1 2 0 0 0,1-2 0 0 0,-1 1 0 0 0,-3-9 0 0 0,1-1 0 0 0,0 1 0 0 0,0 0 0 0 0,1 0 0 0 0,-1-1 0 0 0,0 1 0 0 0,0 0 0 0 0,0-1 0 0 0,0 1 0 0 0,0 0 0 0 0,1-1 0 0 0,-1 1 0 0 0,0 0 0 0 0,1-1 0 0 0,-1 1 0 0 0,0 0 0 0 0,1-1 0 0 0,-1 1 0 0 0,1-1 0 0 0,0 1 0 0 0,1 2 0 0 0,-2 9 0 0 0,0-9 0 0 0,1 2 0 0 0,2 8 0 0 0,2 20 0 0 0,-1 0 0 0 0,0 4 0 0 0,-1-23 0 0 0,-4-12 0 0 0,1 2 0 0 0,1 3 0 0 0,1 1 0 0 0,-2-1 0 0 0,1 13 0 0 0,0-7 0 0 0,-1-1 0 0 0,6 26 0 0 0,-5-29 0 0 0,0 1 0 0 0,0 0 0 0 0,-2 15 0 0 0,0-1 0 0 0,2-6 0 0 0,1-14 0 0 0,-1-2 0 0 0,0 13 0 0 0,2 196 0 0 0,7-125 0 0 0,-5 11-64 0 0,3-36 11 0 0,-8-33-11 0 0,7 38 0 0 0,-2-3-75 0 0,0-21 75 0 0,0-6 64 0 0,3 33-64 0 0,-3-30 52 0 0,4 39-120 0 0,-4-36 132 0 0,-4-32 0 0 0,0 1 0 0 0,0-1 0 0 0,3 11 0 0 0,0-4 0 0 0,-1-1 0 0 0,2 33 0 0 0,0 2 0 0 0,11 16 0 0 0,-1-5 0 0 0,-2 42 0 0 0,-8-67 0 0 0,3 12 0 0 0,-3-6 0 0 0,8 56 0 0 0,-10-83 0 0 0,0 28 0 0 0,-1-5 0 0 0,13 64 0 0 0,-7-40 0 0 0,-3-5 0 0 0,-4-24 0 0 0,-1-26 0 0 0,0 0 0 0 0,3 16 0 0 0,4 27 0 0 0,-6-37 0 0 0,0 0 0 0 0,8 27 0 0 0,-4-21 0 0 0,4 32 0 0 0,-6-34 0 0 0,-2-12 0 0 0,2 15 0 0 0,2 35 0 0 0,-4-31-16 0 0,9 49 0 0 0,-6-49 0 0 0,3 49 0 0 0,-4-54 17 0 0,-3-16-3 0 0,1-1 0 0 0,-1 1 0 0 0,1-1 0 0 0,-1 1 0 0 0,-1 5 0 0 0,1-1-4 0 0,-1 1-1 0 0,1-1 1 0 0,1 0-1 0 0,0 0 0 0 0,2 12 1 0 0,2 23-8 0 0,3 44 14 0 0,-7-71 0 0 0,1 0 0 0 0,3 17 0 0 0,-3-18 0 0 0,1 1 0 0 0,-1 16 0 0 0,6 82 0 0 0,0-13-64 0 0,-7-75 64 0 0,5 26 0 0 0,-2-26 0 0 0,0 30 0 0 0,-4-18 0 0 0,7 173 0 0 0,-5-152 0 0 0,-2-43 0 0 0,1-1 0 0 0,0 1 0 0 0,4 19 0 0 0,-3-24 0 0 0,0 1 0 0 0,0 15 0 0 0,1 9 0 0 0,-1-17 0 0 0,-2 37 0 0 0,-1-44 0 0 0,0 1 0 0 0,2 0 0 0 0,-1 0 0 0 0,2 0 0 0 0,-1-1 0 0 0,8 24 0 0 0,-7-28 0 0 0,0 1 0 0 0,0 0 0 0 0,-1-1 0 0 0,0 1 0 0 0,-1 0 0 0 0,0 0 0 0 0,-1 11 0 0 0,0-8 0 0 0,1-1 0 0 0,0 1 0 0 0,3 19 0 0 0,3 8 10 0 0,-2 0-1 0 0,-2 67 1 0 0,-2-78 36 0 0,-3-1 7 0 0,2-23-47 0 0,0 1 0 0 0,1-1 0 0 0,-1 1 0 0 0,1-1 0 0 0,0 0 0 0 0,0 1 0 0 0,1-1 0 0 0,1 9 0 0 0,0-5-4 0 0,-1-1 1 0 0,0 1-1 0 0,0 1 1 0 0,-1 7 0 0 0,3 25-6 0 0,-3-22 29 0 0,0-15-20 0 0,0 0 1 0 0,0-1-1 0 0,0 1 0 0 0,1 0 1 0 0,0 4-1 0 0,2 1-6 0 0,-1 0 0 0 0,0 0 0 0 0,0 0 0 0 0,-1 0 0 0 0,1 12 0 0 0,-2-7-45 0 0,2 0 0 0 0,4 22 0 0 0,-3-22-1 0 0,0 0 1 0 0,0 23-1 0 0,5 34 534 0 0,-7-53-362 0 0,6 31 0 0 0,-4-31-58 0 0,1 33-1 0 0,-3-26-4 0 0,1-1 0 0 0,7 33 0 0 0,-6-39-37 0 0,-2 0-1 0 0,0 20 0 0 0,-1-17 15 0 0,3 24-1 0 0,2 33 542 0 0,-3-7-659 0 0,1 2-100 0 0,18 50 610 0 0,-18-76-646 0 0,-1-10 92 0 0,10 40 122 0 0,-10-69 0 0 0,-1 0 0 0 0,0 14 0 0 0,1 3 0 0 0,16 119 20 0 0,-14-120 94 0 0,1 11 40 0 0,-5-23-125 0 0,1-1 0 0 0,4 16 0 0 0,-3-15-37 0 0,0-1 1 0 0,1 17-1 0 0,5 54-224 0 0,-4-48 221 0 0,-1-30-108 0 0,-3-4 117 0 0,0 0 0 0 0,0 0 0 0 0,0 0 0 0 0,0 0 0 0 0,0 0 0 0 0,0 0 0 0 0,0 0 0 0 0,1 1 0 0 0,-1-1 0 0 0,0 0 1 0 0,0 0-1 0 0,0 0 0 0 0,0 0 0 0 0,0 0 0 0 0,0 0 0 0 0,0 0 0 0 0,0 0 0 0 0,0 0 0 0 0,0 0 0 0 0,0 1 0 0 0,0-1 0 0 0,0 0 0 0 0,0 0 0 0 0,0 0 0 0 0,0 0 0 0 0,0 0 1 0 0,0 0-1 0 0,0 0 0 0 0,0 0 0 0 0,0 0 0 0 0,0 1 0 0 0,0-1 0 0 0,0 0 0 0 0,0 0 0 0 0,0 0 0 0 0,0 0 0 0 0,0 0 0 0 0,0 0 0 0 0,-1 0 0 0 0,1 0 0 0 0,0 0 1 0 0,0 0-1 0 0,0 0 0 0 0,0 0 0 0 0,0 1 0 0 0,0-1 0 0 0,0 0 0 0 0,0 0 0 0 0,0 0 0 0 0,0 0 0 0 0,0 0 0 0 0,0 0 0 0 0,-1 0 0 0 0,1 0 0 0 0,0 0 0 0 0,0 0 1 0 0,0 0-1 0 0,0 0 0 0 0,0 0 0 0 0,0 0 0 0 0,0 0 0 0 0,0 0 0 0 0,0 0 0 0 0,-1 0 0 0 0,0 0-102 0 0,-11-22-18167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55.2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0 677 1375,'0'0'60,"0"0"14,0 0-59,0 0-15,0 0 0,0 0 0,0 0 80,0 0 12,0 0 4,0 0 0,16 0-26,-11 0-5,6-5-1,0 5 0,-5 0-11,5 0-2,0 0-1,0 0 0,0 0-6,0 0-2,5 5 0,6-5 0,0 0-26,0 5-6,0-5-1,5 5 0,1 0-1,-1-5 0,1 10 0,5-6 0,5-4-8,-5 5 0,5-5 0,1 5 8,-1-5-8,0-5 0,1 5 0,5-5 0,5 5 0,0-4 0,6 4 0,0-5 0,-6 0 0,12 0 0,-1-5 0,0 10 0,1-5 0,-1 0 0,-5 5 0,5-4 0,-5 4 0,0-5 0,5 5 0,6-5 0,-6 5 0,1-5 0,4 0 0,7 5 0,-6 0 0,-1 0 0,-4 0-9,4 0 9,-10-5 0,6 5 0,-1 0 0,0 0 0,6-5 0,0 0 0,0 5 0,0-4 0,-1 4 0,7-5 0,-7 5 0,7 0 0,-12-5 0,0 0 0,1 5-8,-1-10 8,6 5 0,-6-4-10,1-1 10,10 5-8,-11 5 8,6-5-8,0 0 8,-6 0-8,0 0 8,-5 1 0,6 4 0,-7-5 0,7 0 0,-6 0 0,5 0 0,0 0 0,-5 5 0,11-5 0,5 5 0,0-5 0,-5 5 0,0-9 0,0 4 0,0-5 0,-6 0 0,0 1 0,1-1 0,4-5 0,1 1 0,6-1 0,-1 0 0,0 1 0,0 4 0,1 0 0,-12 0 0,0 6 0,-10-1 0,5 0 0,10-5 0,-4 5 0,-1 0 0,0 0 0,1-4 0,-6 4 0,-6 0 0,6 0 0,0-5 0,5 1 0,0-1 0,1 5 0,-1-5 0,0 0 0,-10 6 0,-1-6 0,-5 0 0,5 5 0,1 0-11,-1 0 0,6 5 0,-17-4 0,-5-1-8,11 5-1,5 0-1,1 0 0,-1-5 3,-5 5 1,5-5 0,1 5 0,-7 0 8,1 0 9,6-5-13,-12 5 5,6 0 8,0-5 0,0 5 0,5-5 0,0 0 0,-5 1 0,0-1 0,5 0 0,1 0 0,-1 0 0,-5 5 0,5-5 0,1 0 0,-6 0 0,-1 1 0,7-1 0,-12 5 0,6-5 0,-5 0 0,4 0 0,-4 5 0,5-5 0,0 5 0,-1-5 0,-4 0 0,5 1 0,-6 4 0,6-5 0,0 0 0,-6 0 0,6 0 0,-6 0 0,6 5 0,-5 0 0,-6 0 0,5-5 0,-5 5 0,0-5 0,0 5 0,0 0 0,0-4 0,-1-1 0,-4 5 0,5-5 0,-6 5 0,6 0 0,-6-5 0,6 5 0,-5-5 0,-6 5 0,0 0 0,0-5 0,0 5 0,-1 0 8,-4 0-8,10 0 0,-5 0 0,0-5 9,-5 5-9,5-5 0,0 5 0,-6 0 0,0 0 0,6 0 0,-11 0 0,6 0 0,-6 0 0,-11 0 0,16 0 8,-16 0-8,17 0 0,-6 0 0,-11 0 0,0 0 0,0 0 0,22-4 0,-22 4 0,0 0 0,0 0 0,0 0 0,0 0-9,0 0-9,0 0-2,0 0 0,0 0-68,0 0-15,0 0-2,0 0-442,0 0-88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55.2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269 0 345,'0'0'15,"0"0"4,0 0-19,0 0 0,0 0 0,0 0 0,0 0 230,0 0 42,0 0 9,0 0 2,0 0-171,6 10-33,-1 0-7,6 4-2,-5-4-26,-1 5-6,1-1-1,-1 1 0,-5 0 1,6-1 0,-1-4 0,0 5 0,1-1-3,-1-4-1,1 5 0,-6-1 0,5 1 0,1-1 0,-6 1 0,5-5 0,-5-10-5,0 14-1,0-14 0,0 15 0,0 0-4,0-1 0,-11 1-1,6-5 0,-1-1-7,-10 6-2,0 0 0,-6-6 0,0 6-14,0-5 0,-11 4 8,0-4-8,0 5-22,0-5-7,-5-1-2,5 1 0,-6-5-181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57.4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2457 172,'0'0'8,"0"0"1,0 0-9,0 0 0,0 0 0,0 0 0,0 0 182,0 0 34,0 0 8,0 0 0,0 0-100,0 0-21,0 0-4,0 0-1,0 0-22,0 0-5,0 0-1,0 0 0,0 0-13,0 0-2,0 0-1,0 0 0,0 0-9,0 0-1,0 0-1,0 0 0,6-10-7,5 1-2,-6-6 0,1 5 0,5 0-6,-6 1-2,6-6 0,0 5 0,-5-4 2,5 4 0,-6-10 0,12 6 0,-6-1-3,5 1 0,-5-1 0,5-5 0,1 1-4,5 4-1,0-9 0,0 9 0,5-4-4,-5-6-2,6 6 0,-1-1 0,6 1 0,-11 4 0,5-4 0,1-1 0,-6 1-1,5-6 0,6 6 0,-6-1 0,6 1-1,0-1 0,0 1 0,0-1 0,0 1-4,5-1 0,-10 1-8,5-1 12,-1 1-4,1-1 0,-5-4-8,5 5 12,-6-1 0,0 1-1,1-1 0,5 1 0,0-1-2,0-4 0,0-1 0,5 6 0,-5-1-9,0 1 10,-6-1-10,1 1 10,4-1 2,-4 1 0,5-1 0,0 1 0,0-1-12,0 6 8,-6-1-8,6-4 8,0-6 0,0 6 0,0-1 0,-6 6 0,6-11-8,0 1 10,0 4-10,-6 6 10,6-6-10,0 1 8,0-1-8,0 1 8,5-1-8,1 1 12,-1-1-12,0 1 12,-10 4 4,5-4 0,5-1 1,0 1 0,1-1-17,-6 6 0,5-1 0,-5-5 0,5 1 0,-5 4 0,-5-4-9,5 9 9,-6-5 0,6-4 0,-6 9 0,1-9 8,-1 4-8,6 0 9,0-4-9,5 4 10,-5 1-10,6-1 0,-1 0 9,0-4-9,-10 4 0,10-4 9,6 4-9,0 1 0,-6-1 8,1 5-8,-1-4 0,1 4 0,-1-5 8,-5 5-8,0 1 0,5-1 0,-5-5 0,0 1 0,0 4 8,0-5-8,0 6 0,5-6 0,-5 5 0,0-4 0,0 4 0,5-5 0,6 5 0,-11 1 0,-17-1 0,12-5 0,16 6 0,0-1 0,-17 0 0,0 0 0,6 5 0,0 1 0,6-6 0,-7 5 0,-10-5 0,11 5 0,0 0 0,-5 1 0,-6 4 0,5-5 0,0 0 10,6 5-10,-5 0 8,-1-5-8,6 0 0,-5 0 0,10 0 0,0 0 0,-10 5 0,5-4 0,0-1 0,5 0 0,-5 5 0,0-5 0,0 5 0,5-5 0,0 5 0,-5 0 0,-5-5 0,5 0 0,0 5 0,-6-5 0,0 5 0,1-4 0,-1-1 0,1-5 0,-6 5 0,5 0 0,-11-5 0,6 6 0,6-1 0,-6-5 0,-6 0 0,1 5 0,-1 5 0,6-5 8,-11 1-8,0-6 0,0 10 0,-6 0 0,12 0-20,-17 0 1,0 0 0,0 0 0,0 0-234,-17-5-47,-21 0-10,0 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2:28.83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65B6E8-C75A-4EAD-BE37-903AF6BF9B97}" emma:medium="tactile" emma:mode="ink">
          <msink:context xmlns:msink="http://schemas.microsoft.com/ink/2010/main" type="writingRegion" rotatedBoundingBox="1659,5549 9841,5596 9830,7570 1647,7522"/>
        </emma:interpretation>
      </emma:emma>
    </inkml:annotationXML>
    <inkml:traceGroup>
      <inkml:annotationXML>
        <emma:emma xmlns:emma="http://www.w3.org/2003/04/emma" version="1.0">
          <emma:interpretation id="{426BC843-8EEB-4DDC-9E21-42BC06CCBBFF}" emma:medium="tactile" emma:mode="ink">
            <msink:context xmlns:msink="http://schemas.microsoft.com/ink/2010/main" type="paragraph" rotatedBoundingBox="1659,5549 9841,5596 9830,7570 1647,7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F97EE0-8D3B-4B17-A8FC-600F5063D042}" emma:medium="tactile" emma:mode="ink">
              <msink:context xmlns:msink="http://schemas.microsoft.com/ink/2010/main" type="line" rotatedBoundingBox="1659,5549 9841,5596 9830,7570 1647,7522"/>
            </emma:interpretation>
          </emma:emma>
        </inkml:annotationXML>
        <inkml:traceGroup>
          <inkml:annotationXML>
            <emma:emma xmlns:emma="http://www.w3.org/2003/04/emma" version="1.0">
              <emma:interpretation id="{4F5E297D-7A1C-4656-AC58-5447304BAF89}" emma:medium="tactile" emma:mode="ink">
                <msink:context xmlns:msink="http://schemas.microsoft.com/ink/2010/main" type="inkWord" rotatedBoundingBox="1755,5738 3925,5946 3758,7688 1587,7479"/>
              </emma:interpretation>
              <emma:one-of disjunction-type="recognition" id="oneOf0">
                <emma:interpretation id="interp0" emma:lang="en-AU" emma:confidence="0">
                  <emma:literal>flic)</emma:literal>
                </emma:interpretation>
                <emma:interpretation id="interp1" emma:lang="en-AU" emma:confidence="0">
                  <emma:literal>fled)</emma:literal>
                </emma:interpretation>
                <emma:interpretation id="interp2" emma:lang="en-AU" emma:confidence="0">
                  <emma:literal>fid)</emma:literal>
                </emma:interpretation>
                <emma:interpretation id="interp3" emma:lang="en-AU" emma:confidence="0">
                  <emma:literal>floc)</emma:literal>
                </emma:interpretation>
                <emma:interpretation id="interp4" emma:lang="en-AU" emma:confidence="0">
                  <emma:literal>fed)</emma:literal>
                </emma:interpretation>
              </emma:one-of>
            </emma:emma>
          </inkml:annotationXML>
          <inkml:trace contextRef="#ctx0" brushRef="#br0">-3 39 1152,'0'0'51,"0"0"10,0 0-49,0 0-12,0 9 0,0-9 0,0 0 131,16 15 23,-5-5 5,6 0 1,5-6-27,-6 6-5,11-5 0,-5 0-1,6-5-35,-6 0-6,11-5-2,-6 5 0,6 0-42,5 0-9,1-10-1,10 5-1,-11 1-21,1-6-10,-1-10 10,-5 11-10,6-6-74,-1 5-21,0-9-4</inkml:trace>
          <inkml:trace contextRef="#ctx0" brushRef="#br0" timeOffset="-211.33">403-498 345,'0'0'31,"0"0"-31,0 0 0,0 0 0,0 0 117,0 0 18,0 0 3,0 0 1,16-9-43,-10 4-9,4-5-2,-4 0 0,5 5-8,0-4-1,0-1-1,-11 0 0,0 10 28,0-10 5,5-4 2,-5-6 0,-5 6-2,5-1 0,0 0 0,-11 1 0,0-6-38,5-4-8,1 4-2,-1 1 0,-4-5-33,4 9-7,-5-5-2,0 6 0,0-6-10,-5 6-8,-1-1 12,6 10-12,-16 0 12,16 0-12,-17 10 12,12 0-12,5 0 8,-5 10-8,-6 4 0,11 6 0,-6-1 0,17 5 0,0 5 0,0 10 0,-11 5-9,6 0 9,10 9-8,1 6 8,-1-6 0,6 5 0,-5 6 0,10 4 0,1 0 0,-1 10 0,-10 0 0,10 4 0,0-9 0,1-4 0,-6-1 0,5-5 0,-5 0 0,-5-9 0,-1-11 0,6-4 0,6-10-31,-17-4-1,16-6 0,-16-9 0,6-1-149,-6-14-31,0 0-5</inkml:trace>
          <inkml:trace contextRef="#ctx0" brushRef="#br0" timeOffset="269.13">967-814 1951,'0'0'86,"0"0"18,0 0-83,-5 4-21,-6 6 0,0 0 0,11 0 111,-16 4 17,5 1 4,0 4 1,0 1-57,5 9-12,-5 0-3,0 10 0,0 5-34,-5 0-7,10 10-2,1-1 0,-1 1-18,1 0 0,5-1 0,0 6 0,0-1 0,0 6 0,5-6 0,12 10 0,-6-4-13,5-6-3,6-4-1,-5-5 0,10-5-38,-5-5-7,-6-15-2,12 0 0,-12-9-168,6-5-33</inkml:trace>
          <inkml:trace contextRef="#ctx0" brushRef="#br0" timeOffset="561.38">1099-317 921,'0'0'40,"0"0"10,0 0-40,0 0-10,0 0 0,0 0 0,0 0 220,0 0 41,0 0 9,27 10 2,-27-10-126,17 4-25,5 1-5,-6 5 0,-5 0-28,6-5-4,-1 4-2,1 1 0,-1 0-35,1 0-7,-6-1-2,-11-9 0,16 10-25,-5 0-5,-6 0 0,6 4-8,0-4 11,-11 5-11,11 4 10,-11-4-10,-11 4 13,11 1-3,-11 4-1,6 1 0,-6-1-9,-6-5 10,7 6-10,-1-6 10,-6 6-19,-5-11-4,11 1-1,6-5 0,-6-1-36,0 1-7,5-5-2,6-5 0,0 0-125,0 0-26,0 0-5,0 0-714</inkml:trace>
          <inkml:trace contextRef="#ctx0" brushRef="#br0" timeOffset="938.06">1615-283 921,'0'0'82,"0"0"-66,0-5-16,5-5 0,-5 10 191,0 0 34,-5-5 7,-1 1 2,-5-1-49,6 5-9,-6 5-3,0-1 0,-6 6-89,1 0-17,-1 0-4,1 4-1,-1 1-51,1 4-11,0 6 0,5-6 0,-6 6 0,6-1 13,0 0-2,11 1-1,-11 4-10,11-5 0,0 1 0,11 4 0,-11-9 0,6 4-11,5-5 11,0 1-8,5-1 8,-5-9 0,5 0 0,6-5-8,-5 0 8,5-5 0,0-5-9,11-5 9,-17-5-31,12 1-1,-7-6-1,7-4 0,-1 0-207,-5-1-40</inkml:trace>
          <inkml:trace contextRef="#ctx0" brushRef="#br0" timeOffset="1087.66">1856-863 806,'16'5'72,"-16"-5"-58,0 0-14,0 0 0,0 9 160,0 1 28,11-5 7,-11 5 1,11 0-44,-5 4-9,10 6-2,-5-1 0,0 1-28,6-1-5,-1 10-2,0 6 0,1-1-25,-1 5-5,6 5 0,-5-1-1,-1 1-32,6 0-7,-11 5 0,6 0-1,-6-5-17,5 4-3,-5-4-1,-6 5 0,1 0-6,-1 4-8,-5 1 11,0 0-11,0-6 11,-5 1-11,-1-5 10,1 0-10,-6 0 0,11-10 0,-16 0 0,16-5 0,-17-9-14,6-1-9,6 1-1,-1-11-1,6-9-163,0 0-32,-22-4-6</inkml:trace>
        </inkml:traceGroup>
        <inkml:traceGroup>
          <inkml:annotationXML>
            <emma:emma xmlns:emma="http://www.w3.org/2003/04/emma" version="1.0">
              <emma:interpretation id="{2F88AEE8-67CC-4850-A7C3-8FD8FA4C613A}" emma:medium="tactile" emma:mode="ink">
                <msink:context xmlns:msink="http://schemas.microsoft.com/ink/2010/main" type="inkWord" rotatedBoundingBox="4329,6912 4373,6450 4812,6493 4767,6954"/>
              </emma:interpretation>
              <emma:one-of disjunction-type="recognition" id="oneOf1">
                <emma:interpretation id="interp5" emma:lang="en-AU" emma:confidence="0">
                  <emma:literal>=</emma:literal>
                </emma:interpretation>
                <emma:interpretation id="interp6" emma:lang="en-AU" emma:confidence="0">
                  <emma:literal>#</emma:literal>
                </emma:interpretation>
                <emma:interpretation id="interp7" emma:lang="en-AU" emma:confidence="0">
                  <emma:literal>E</emma:literal>
                </emma:interpretation>
                <emma:interpretation id="interp8" emma:lang="en-AU" emma:confidence="0">
                  <emma:literal>}</emma:literal>
                </emma:interpretation>
                <emma:interpretation id="interp9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1418.8">2733-234 1875,'-22'5'83,"22"-5"17,0 0-80,0 0-20,0 0 0,0 0 0,0 0 97,0 0 15,0-10 4,0 10 0,17-10-50,5 10-10,-6-10-1,6 10-1,-11-5-22,11 1-4,0-1 0,5 0-1,1 5-16,-1-5-3,-5 5-8,6 0 12,-1-5-12,0 5-8,-16 0 8,17 5-13,-17-5-130,5 0-25,1 5-6,-6 0-1</inkml:trace>
          <inkml:trace contextRef="#ctx0" brushRef="#br0" timeOffset="1601.37">2722 112 1728,'0'0'76,"0"0"16,0 0-73,0 0-19,0 0 0,6 14 0,-6-14 104,22 10 16,-11 0 4,16-5 1,-10-5-23,-1 5-5,6-5-1,5 5 0,1-5-54,-1 0-11,1-5-3,5 5 0,-1 0-28,1 0-21,0-5 3,0-5-1132</inkml:trace>
        </inkml:traceGroup>
        <inkml:traceGroup>
          <inkml:annotationXML>
            <emma:emma xmlns:emma="http://www.w3.org/2003/04/emma" version="1.0">
              <emma:interpretation id="{73189917-A71B-4647-8491-613C2A100803}" emma:medium="tactile" emma:mode="ink">
                <msink:context xmlns:msink="http://schemas.microsoft.com/ink/2010/main" type="inkWord" rotatedBoundingBox="5475,5571 9841,5596 9830,7447 5464,7421"/>
              </emma:interpretation>
              <emma:one-of disjunction-type="recognition" id="oneOf2">
                <emma:interpretation id="interp10" emma:lang="en-AU" emma:confidence="0">
                  <emma:literal>f</emma:literal>
                </emma:interpretation>
                <emma:interpretation id="interp11" emma:lang="en-AU" emma:confidence="0">
                  <emma:literal>F</emma:literal>
                </emma:interpretation>
                <emma:interpretation id="interp12" emma:lang="en-AU" emma:confidence="0">
                  <emma:literal>]</emma:literal>
                </emma:interpretation>
                <emma:interpretation id="interp13" emma:lang="en-AU" emma:confidence="0">
                  <emma:literal>t</emma:literal>
                </emma:interpretation>
                <emma:interpretation id="interp14" emma:lang="en-AU" emma:confidence="0">
                  <emma:literal>G</emma:literal>
                </emma:interpretation>
              </emma:one-of>
            </emma:emma>
          </inkml:annotationXML>
          <inkml:trace contextRef="#ctx0" brushRef="#br0" timeOffset="2223.71">3814-117 1209,'0'0'108,"0"0"-87,0 0-21,0 0 0,5 5 141,6-1 24,11 1 5,-11-5 1,5 0-20,12 0-4,-12 5-1,6-5 0,0 5-46,6-5-8,-6 0-3,0 5 0,-1-5-51,1 5-10,6-5-3,-1 0 0,1-5-25,10 5-14,-5-5 2,5 5-800,-5-5-159</inkml:trace>
          <inkml:trace contextRef="#ctx0" brushRef="#br0" timeOffset="2022.75">4274-556 2055,'0'0'45,"-5"-20"10,-12 1 1,6-1 2,6 1-46,-6-1-12,0-9 0,0 0 0,6 0 98,-12-1 18,6 1 3,0 0 1,0 0-79,0 4-15,6 1-3,-17 0-1,11-1-6,0 6-2,-6-1 0,1 6 0,5 4-14,6 0 0,-17 0 0,16 10-10,-10-5 10,10 5 0,-10 0 0,5 5 0,11-5 0,0 10 0,-6 5 0,1 4 0,-1 6-8,6 9 0,0 5 0,0 0 0,6 5 8,-1 9-10,1 6 10,-1 9-10,6-5 10,-5 10 0,-1-4-9,6 4 9,0 0 0,0 0 0,6 0 0,-6 5 0,-1 0 19,1 0 8,0-5 1,0-4 1,0-11-29,0-4 0,-5-6 0,5-9 0,-11-4-67,5-11-19,1-5-4,-1 1-640,-5-5-128</inkml:trace>
        </inkml:traceGroup>
        <inkml:traceGroup>
          <inkml:annotationXML>
            <emma:emma xmlns:emma="http://www.w3.org/2003/04/emma" version="1.0">
              <emma:interpretation id="{BB06E77C-8CD8-46C8-B307-B434CF00F2B1}" emma:medium="tactile" emma:mode="ink">
                <msink:context xmlns:msink="http://schemas.microsoft.com/ink/2010/main" type="inkWord" rotatedBoundingBox="6444,5474 9884,5609 9810,7515 6369,7380"/>
              </emma:interpretation>
              <emma:one-of disjunction-type="recognition" id="oneOf3">
                <emma:interpretation id="interp15" emma:lang="en-AU" emma:confidence="0">
                  <emma:literal>122nd)</emma:literal>
                </emma:interpretation>
                <emma:interpretation id="interp16" emma:lang="en-AU" emma:confidence="0">
                  <emma:literal>I-2nd)</emma:literal>
                </emma:interpretation>
                <emma:interpretation id="interp17" emma:lang="en-AU" emma:confidence="0">
                  <emma:literal>122nd</emma:literal>
                </emma:interpretation>
                <emma:interpretation id="interp18" emma:lang="en-AU" emma:confidence="0">
                  <emma:literal>172nd)</emma:literal>
                </emma:interpretation>
                <emma:interpretation id="interp19" emma:lang="en-AU" emma:confidence="0">
                  <emma:literal>(22nd)</emma:literal>
                </emma:interpretation>
              </emma:one-of>
            </emma:emma>
          </inkml:annotationXML>
          <inkml:trace contextRef="#ctx0" brushRef="#br0" timeOffset="2578.81">4905-931 1152,'0'0'102,"0"0"-82,0 0-20,0 0 0,-11 0 131,0 0 21,11 0 5,0 0 1,-11 0-10,0 9-1,0 1-1,0 5 0,0 4-94,0 6-18,0 4-4,0 5-1,6 5 6,-1 0 1,-5 15 0,0 4 0,11 5-36,-5 6-9,5-1-1,5 10 0,-5-5 10,6 5 11,10 0-3,-10 10 0,5-5-18,5 0-4,1-5-1,5-5 0,0-5 15,5-14 0,0-1 0,6-9 0,6-10-105,-6-5-19,0 1-3</inkml:trace>
          <inkml:trace contextRef="#ctx0" brushRef="#br0" timeOffset="2924.01">5508-210 1440,'0'0'128,"0"0"-103,0 0-25,0 0 0,0 0 123,0 0 19,0 0 4,17 0 1,-6 5-31,0-5-7,11 0-1,-6 0 0,0 0-51,1-5-10,5 5-3,0 0 0,0 0-26,0 0-6,0 0 0,0-5-1,10 5-26,1-5-5,0 0 0,0 1-1096</inkml:trace>
          <inkml:trace contextRef="#ctx0" brushRef="#br0" timeOffset="3632.52">6287-546 460,'0'-15'41,"0"15"-33,0 0-8,0 0 0,0-5 199,0-5 37,5 1 8,1 4 2,-1 0-92,1 0-18,-1-5-4,6 1-1,0 4-43,0-5-8,-5 10-1,10 0-1,1 0-14,-6 0-4,0 0 0,5 5 0,1 5-17,-1-1-4,0 1-1,1 5 0,-12 4-14,12 1-4,-1-6 0,-10 11 0,-1-1-12,6 5-8,-5-4 8,5 9-8,-11-5 0,-6 5-8,1 5 0,-1 5 0,1-5-54,-1 0-10,-5 0-3,0 0 0,6 5-43,-6-5-9,0-5-1,-6 0-1,1-5 1,5-4 1,-5-6 0,5 1 0,-11-10 106,11 4 21,0-14 0,0 5 8,-6 0 79,6-5 16,11 0 3,0 0 1,0 0-33,0 0-6,0 0-2,0 0 0,6-10 6,-1 0 2,-5 10 0,0 0 0,0 0-17,22-4-3,-5 4-1,5 0 0,-6 0-11,6 0-2,-5 0-1,4 4 0,-10 6-16,6-5-3,5 5-1,0 0 0,0-1-19,0-4 0,-6 0 0,11 0 0,6 0-93,6-5-23,-6 0-4,5-5-925</inkml:trace>
          <inkml:trace contextRef="#ctx0" brushRef="#br0" timeOffset="3938.05">6901-234 748,'0'0'33,"0"0"7,-11 0-32,11 0-8,17-5 0,-1 5 0,-16 0 240,17-5 45,-1 0 10,6 5 1,0 0-143,0 5-29,-22-5-5,11 10-2,16-5-37,-10-1-7,-17-4-1,16 15-1,12-5-28,-12 0-6,-10 4-1,-1 1 0,-10 4-15,5-4-3,5 4-1,0-4 0,-10 9-9,0-4-8,5-1 9,5 6-9,0-1 8,-10 1-8,-6-6 0,6 5 9,10 6-9,-10-1 0,-12 0 0,6-4 0,0-6-25,0 5 2,-11-4 1,6-1 0,-6 1-26,11-5-4,5-6-2,-5 1 0,-16-5-39,16-5-8,11 0-2,0 0-555,0 0-111</inkml:trace>
          <inkml:trace contextRef="#ctx0" brushRef="#br0" timeOffset="4182.16">7406-220 748,'-28'-5'67,"28"5"-54,0 0-13,0 0 0,0 0 225,0 0 43,0-9 8,0 9 1,0 0-93,0 0-18,-16-5-4,5 5-1,11 0-73,-11 5-16,-5 4-2,-6 6-1,0 0-40,0 4-8,5 6-1,-5-6-1,-5 5-19,5-4 8,16 4-8,1 1 0,-6-1 0,0 0 0,17 1 0,-1-6 0,-5 6 0,5-1 0,12-4 0,5-1 0,11 1 0,-11-1 0,0-4 0,0-1 0,5-4 13,6-5-4,-11-5-1,5-10 0,1 0-8,10-4 0,-5-1 9,-6-4-9,-10-6-16,10-4-7,17 0-1</inkml:trace>
          <inkml:trace contextRef="#ctx0" brushRef="#br0" timeOffset="4437.91">7861-1175 1450,'-44'15'64,"44"-15"14,11 9-62,5 6-16,-16 4 0,11 1 0,-5-1 144,5 6 25,11-1 6,-11 10 1,-6-5-38,6 10-7,11 5-2,0 5 0,-11-5-38,11 5-8,-6 9-2,1 6 0,10-6-36,1 5-7,-6-4-2,0 4 0,-6 1-18,-5 4-4,-11 0-1,6 10 0,-1 0-13,1 0 0,-1 0 8,-10 5-8,-1-15-9,1 1-5,-1-1-1,-5 0 0,-5-5-122,-1 1-25,12-6-5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58.6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16 68 1886,'0'0'84,"0"-5"16,-5-5-80,5 1-20,0 9 0,0 0 0,-6-10 84,6 10 13,0 0 3,0 0 0,0 0-43,0 0-8,-5 14-1,5 6-1,0-1-35,0 1-12,0 4 9,5 1-9,1-1 0,-1 0 0,1-4 0,5-1 0,-6 1 0,12-5 0,-1-1 0,-5-4 0,5-5 0,1 0 0,5-5 0,-6 0 0,1-5 0,-1-5 0,1 0 8,-6-4-8,5-1 0,-5-4 8,0-6-8,-6 6 0,1-6 0,-1 1 0,6 0 0,-5-1 0,-6-4 0,0 9 0,5 1 0,-5 4 0,6 1 0,-6 14 0,0 0 0,0 0 0,0 0-11,0 0 11,0 0-8,0 0 8,0 14-15,5 6 3,-5 4 0,11 5 0,-5 1 12,5-1 0,-6 0 0,6 10 0,0-5 0,-5 5 0,10-5 0,-5 1 0,-5 4 0,5 4 0,-6-4 0,6 0 0,-6-4 0,-5-1 0,-5 0 0,-1 0 10,1 0 14,-6-5 4,0-4 0,-5-1 0,-1 0-15,1-4-2,-1-1-1,-5-9 0,6-5 1,-12 0 0,1-10 0,5 0 0,-5 0-11,-1-9 0,6-1 0,-5-9 8,5-6-47,0 1-9,6 0-3,5-10 0,0 0-184,5 0-37</inkml:trace>
  <inkml:trace contextRef="#ctx0" brushRef="#br0" timeOffset="91.75">570 239 403,'0'0'36,"0"0"-36,0 0 0,-5 9 0,5-9 367,0 0 66,0 0 14,11 15 2,-1-5-288,1-1-57,6 1-12,-1-5-3,6-5-41,0 0-8,0 0-1,11 0-1,-5-5-21,4 0-4,1-4-1,0-1-1126</inkml:trace>
  <inkml:trace contextRef="#ctx0" brushRef="#br0" timeOffset="3.01">641 78 1918,'0'0'42,"0"0"9,0 0 1,17 0 3,-1-5-44,-5 0-11,6 5 0,5-5 0,-6 0 85,6 0 15,-6 0 4,6 1 0,-5 4-40,5-5-8,0 0-2,-6 0 0,1 5-43,-1-5-11,6 0 0,-6 5 0,1-5-136,-6 0-28,0 5-7,-11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59.3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0 722 1944,'0'0'43,"0"0"9,0 0 1,0 0 1,0 0-43,0 0-11,0 0 0,0 0 0,0 0 97,0 0 18,0 0 3,11 14 1,-5-9-59,-1 5-11,1 5-2,-1-1-1,1 1-12,5 0-2,0 4-1,0-4 0,-6 4-11,6-4-1,0 4-1,0-4 0,6-5-7,-6-1-2,-1 1 0,1 0 0,0 0-9,6-5 8,-6 4-8,5-9 8,-10 5-8,5-5 0,5-5 0,-5 5 0,0-9 0,0-1 8,0 0-8,6-5 0,-7 1 0,1-1 0,-5 5 0,5-9 0,-11-5-16,5-1 4,-5-4 0,0 5 1,0-6-13,-5 1-4,-1 0 0,1 0 0,-1-6 28,-5 6-8,1-5 8,-1 0 0,5 0 0,-5 5 0,6-1 0,-6 6 0,5 0 0,1 4 0,-6 1 0,5-6 8,1 6 4,-1-1 0,6 6 1,0-1 0,0 0-1,6 1 0,-1 4 0,-5 0 0,6 0 0,-1 1 0,1 9 0,5-10 0,-6 5-12,6 0 0,6 0 0,4-4 0,1 9 0,0-5 14,6 0-4,-1 0-1,1 0-9,10 5 10,-5-5-10,5 0 10,-5 0-2,11 1 0,0-1 0,5 0 0,-10 5-8,5-5 0,-1 0 0,-4-5 0,5 5 0,-6-4 0,6 4 10,-6-5-10,-5 0 8,0 5-8,0 1 0,-6-1 0,1-5-12,-6 10-7,-6-10-1,1 10 0,-12-5-142,-5 5-29,0 0-5,0 0-2</inkml:trace>
  <inkml:trace contextRef="#ctx0" brushRef="#br0" timeOffset="313.38">499 566 403,'0'0'36,"0"0"-36,0 0 0,0 0 0,0 0 316,0 0 56,0 0 11,17 5 2,5-5-205,0 0-40,0-5-9,5 5-2,1 0-52,-1 0-10,0 0-3,1 0 0,-6 5-25,0-5-6,0 5-1,5-1 0,-10-4 7,4 5 1,-4 0 0,-1 0 0,1 0-31,-17-5-9,0 0 0,16 5 0,-16-5 12,0 0-4,6 14 0,-1-4-8,-10 5 9,-6-1-9,0-4 0,-6 10 9,-5-6-9,0 6 0,-5-6 0,-6 6 0,6-5-14,-1 4-5,1-4-1,-1-1 0,1 1-51,5-5-10,0-5-3,6-1 0,5 1-148,0 0-29,11-5-7,0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5:00.7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247 64 1720,'0'0'76,"5"-10"16,-5 0-73,6-5-19,-6 6 0,0-1 0,0 10 153,-6-5 27,6 5 6,-11-5 1,-5 5-79,-1 0-15,-5 5-3,0 5-1,0 4-55,1 1-11,-1 5-3,0-1 0,0 5-4,5 6 0,6-1-1,0 0 0,0 0-7,6 1 0,5-6-8,5 5 12,1-4-12,5-1 8,0 0-8,11-4 0,0-5 10,5-1-10,6 1 10,0-5-10,5-10 8,6 0-8,5-5 0,6-5 0,-5-5-102,-1 1-26,0-6-6,1-4-1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5:04.27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 3270 784,'0'0'35,"0"0"7,0 0-34,0 0-8,0 0 0,0 0 0,0 0 61,0 0 11,0 0 1,0 0 1,0 0 9,0 0 1,0 0 1,0 0 0,0 0-6,0 0-2,0 0 0,0 0 0,0-5-17,0-5-3,0 1-1,0 9 0,0 0-20,0 0-5,-5-10-1,5 10 0,0 0-6,0 0 0,0-10-1,0 10 0,0 0-8,0 0-2,0 0 0,0 0 0,-6-15-3,6 15-1,0 0 0,0-14 0,0-1-9,0-4 10,6 4-10,-1 0 10,-5 15-10,6-19 8,-1-1-8,1 6 8,-1-6 4,6 1 1,-6 4 0,6 1 0,-5 4 5,-1-10 1,1 6 0,5-1 0,-6 5 9,6-4 3,-5 4 0,-1-10 0,1 6-4,-1-1-1,1 1 0,-1-6 0,1 5-6,-1 1-2,6-6 0,-5 6 0,5-6-9,0 6-1,0-6-8,0 5 12,-1-4-3,1 4-1,-5-4 0,5-1 0,0 6-8,-6-6 0,6 1 0,-5-1 8,-1 6-8,6-6 0,0 5 0,-5-4 8,-1 4-8,1 6 0,5-6 0,-6 5 8,1-4-8,5-1 0,0 0 0,-6 1 0,-5 14 0,6-10 0,-1-5 0,0 1 8,6 4-8,-5 0 0,5-4 0,-6 4 0,12-5 0,-6 1 0,-6-1 0,6 0 0,0 6 0,0-1 0,0 0 0,0-5 0,6 6 0,-6-6 0,5 0 0,-5 6 0,0-6 0,0 0 0,5 1 0,1-1 0,-6 1 0,5 4 0,1-5 0,-1 1 0,-5-1 0,6 0 0,-6-4 0,5 4 0,0 6 0,-5-6 0,6 0 0,-1 6 0,1-6 0,-1 0 8,-5 6-8,0-6 0,0 5 0,0-4 0,6-1 0,-1 0 0,-5 6 8,0-6-8,0 0 8,5 1-8,1-1 8,-6 0-8,0-4 8,0 4-8,5 1 0,1 4 0,-1-5 8,1 6-8,-1-6 15,0 0 1,-5 1 0,6 4 0,-1-5-16,1 6-13,5-6 2,-11 5 1,0-4 10,0 4 14,5-5-3,6 5-1,-6 1-10,6-6 0,-5 0 0,-1 1 8,6-1-8,0 5 0,0-4 0,-5-1 0,4 1 0,-4-6 0,5 5 0,-6 1 0,1-1 0,5 5 0,-6-4-9,1-1 9,-1 5 0,6-4 0,-6 4 0,1-5 0,-6 1 0,5 4 0,1-5 0,5 1 0,-6 4 0,1-5 0,-1 1 0,0-1 0,6 1 8,-5-1 1,-1 0 1,6 1 0,0-1-10,-5 0-11,5 1 3,-6-1 0,6 1 8,0-1 11,0 0-3,0 1 0,-6-1-8,1 0 0,5 1 0,-11-1 0,5 1 0,6-1 0,0 0 0,5 1 8,-5-6-8,6 1 0,-6-1 0,5 6 0,0 4 0,1-5 0,-6-4 0,5 4 0,1 5 0,-1 1 0,-5-1 0,5-5 0,-5 1 0,0-1 0,6 0-10,-6 1 10,0 4 0,0 0 0,5 0 0,0-4 0,-5-1 0,0 5 0,0 1 0,6-6 0,-1 5 11,0-4-11,1-1 10,-6 0-10,5 6 0,-5-1 0,6 0 0,-1 0 0,6-4 0,0 4 0,-6-5 0,1 6 0,-1 4 0,1-5 0,-7 0 0,1-4 0,0 9 0,6-5 0,-6 5 0,5-5 0,-5 6 0,-6-6 0,6-5 0,0 10 0,0-4 0,0-1 0,6 0 0,-1 5 0,-5-5 0,0 6 8,0-6-8,5 0 0,6 0 0,0 1 9,-11 4-9,11-5 8,5 0-8,-10 0 0,-12 6 9,1-1-9,10-5 0,-5 0 0,5 0 0,-10 6 0,-1-1 0,1 0 0,10-5 0,1 5 0,-12 0 0,1 5 0,4-5 0,1 5 0,0 0 0,6-4 0,-6-1 0,0 5 0,5-5 8,-5 5-8,0-5 8,0 5-8,11-5 0,-11 5 0,5 0 0,-5 0 0,-11-5 0,11 0 0,0 0 0,0 1 0,-17-1 0,12 5 0,10 0 0,-10-5 0,-6 5 0,5-5 0,1 0 0,-1 0 0,6 5 0,-11 0 0,-11 0 0,11-5 0,5 5 0,1 0-10,-17 0 10,0 0-10,5 0-25,-5 0-5,0 0 0,0 0-1,0 0-189,0 0-38,0 0-7,-22 30-1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4:52.9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95 10 748,'0'0'67,"0"0"-54,0 0-13,5-5 0,1-6 120,-6 11 22,0 0 4,0 0 1,0 0-11,0 0-3,0 0 0,0 0 0,0 0-25,0 0-4,0 0-2,0 0 0,0 0-34,0 0-8,0 0 0,0 0-1,-6 6-41,-5 4-8,6 6-2,-6 0 0,0 10-8,5-10 0,-5 0 0,0 5 0,0 0-44,1 0-5,4-10-1,1 5-618,-1 0-124</inkml:trace>
  <inkml:trace contextRef="#ctx0" brushRef="#br0" timeOffset="205.17">155 0 1522,'0'0'68,"0"0"13,0 0-65,0 0-16,0 0 0,0 0 0,11 0 84,0-6 14,0 6 2,0 0 1,5 0-44,1 6-9,-1-6-1,6 0-1,0 5-12,-5-5-2,-1 5-1,1-5 0,-1 11-20,6-6-11,-6 0 12,6 6-12,-5-11-25,-6 5-12,5 0-3,-16-5-891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5:06.00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111 89 403,'0'0'36,"0"0"-36,0 0 0,0 0 0,0 0 220,0 0 38,0 0 7,0 0 2,0 0-128,0 0-26,0 0-5,0 0 0,0 0-48,0 0-8,0 0-3,0 0 0,0 0-21,0 0-4,0 0 0,0 0-1,0 0-13,0 0-2,0 0-8,0 0 12,5 15-2,-5-1-1,0 1 0,-5-5 0,5 4 6,-6-4 1,-5 0 0,6 0 0,-1-5-7,1-1-1,-6 6 0,5-5 0,6-5 0,-11-5-8,0 0 12,11 5-4,-5-5 3,-1-4 0,-5-1 0,6 0 0,-1-4 2,1-1 1,5 0 0,0 6 0,0-6 2,0 5 1,0-4 0,5 4 0,1-5-9,-1 1-8,1 4 12,-6 10-12,11-10 0,0 5 0,-11 5 0,11-5 0,-11 5 0,16 0 0,1-5 0,-1 5 0,-5 0 0,5 0 0,-5 0 0,6 5 0,-6-5 0,5 5 0,-5 0 10,0-5-10,6 5 10,-6 0-10,-11-5 12,5 5-12,-5-5 10,6 9-10,-6-9 8,0 0-8,5 15 12,-5-15-4,-5 15 0,-6-6 0,0 6 2,0-5 0,0 4 0,-6-4 0,1 0-2,-1 0 0,6-10 0,-5 5 0,5-1-8,0 1 8,0-10-8,6 5 8,5 0-8,-11-4 8,0-1-8,5-5 8,1 0 1,5 5 0,-6-4 0,6-6 0,6 5-9,-6 10 0,5-10 0,1 1 8,-1-1-8,1-5 0,-1 6 0,-5 9 0,0 0 0,0 0 0,17-10 0,-17 10 0,11-5-11,5 0 11,-16 5-8,16 0 8,-16 0 0,11 0 0,-11 0 0,17 5 0,-17-5-96,11 5-13,-11-5-3</inkml:trace>
  <inkml:trace contextRef="#ctx0" brushRef="#br0" timeOffset="1906.39">785-47 1206,'0'0'53,"0"0"11,0 0-51,0 0-13,0 0 0,0 0 0,-5 5 134,-1-10 24,1 5 5,-1 0 1,1 5-70,-6-1-14,0 1-2,5 0-1,-5 0-14,0 0-3,-5 0-1,-1 0 0,6 4-46,0 1-13,-5-5 0,0 10 8,-6-1-8,0 1 0,0-5 0,-6 4 8,6-4-8,-5 5 0,5-1 0,0 1 0,0-5-8,0 4 8,6-4-8,-1 5 8,6-10 0,0 4 0,0-4 0,11-5 0,0 0 0,-5 10-10,-1 0 10,6-10 0,0 0-8,0 0 8,0 0 0,0 0 0,6 9 0,-1 6 20,6-5-2,0-1-1,6 1 6,-1-5 1,1 0 0,10 0 0,-5 0-2,5-5 0,1 0 0,-1 5 0,6-5-13,-11 0-9,0 4 12,-5 1-752,10-5-149</inkml:trace>
  <inkml:trace contextRef="#ctx0" brushRef="#br0" timeOffset="1703.88">823 123 403,'0'0'36,"0"0"-36,0 0 0,11 0 0,-11 0 233,0 0 40,0 0 8,0 0 2,0 0-115,0 0-22,0 0-5,0 0-1,0 0-33,0 0-7,0 0-2,0 0 0,0 0-32,-11-5-6,6 1-2,-6-1 0,11 5-20,-16-5-4,-1 5-1,1-5 0,5 5-19,-6 0-4,1 0-1,5 0 0,-6 0-9,1-5-17,5 5 4,-6 0 1,7 0 12,-7 5 16,1-5-3,5 0-1,0 5-12,-6 0 0,17-5 0,-11 5-10,11-5-6,-11 0 0,0 0-1,11 0 0,0 0-23,0 0-4,-16 4 0,16-4-1,0 0-129,0 0-26,0 0-4</inkml:trace>
  <inkml:trace contextRef="#ctx0" brushRef="#br0" timeOffset="1697.9">1043 279 403,'0'0'36,"0"0"-36,0 0 0,0 0 0,5-5 243,1-4 41,-1 4 9,1-5 2,-6 10-152,0 0-31,5-5-5,-5 5-2,0 0-37,0 0-7,0 0-1,0 0-1,0 0-29,0 0-6,0 0 0,0 0-1,0 0-8,0 0-2,0 0 0,0 0 0,-5 10-3,5-10-1,-6 14 0,-5-4 0,6 0-9,-1 0 0,-5-1 0,6 1 8,-1 0-8,1-5 0,5-5 0,-6 10 0,6-10 0,0 0 0,0 0 0,0 0 0,0 0 0,0 0 0,0 0 0,0 0 0,0 0 0,11-10 0,0 0 0,0-5 0,0 6 0,0-1 0,-5 0 0,5 0 0,0-4 0,-6 4-9,6 0 9,-5 5 0,-1-4-8,6-1 8,0 5 0,0 0 0,0 0-8,0 5 8,0 0 0,0-4 0,0 4-8,0 4 8,-11-4 0,11 0 0,-6 5 0,-5-5 0,0 0 0,11 10 0,-11-10 0,0 0 0,0 0 0,-5 15 0,5-1 0,-6 1 0,-5-1 0,6 1 0,-6-5 13,0 0-3,0-6-1,0 6 0,0 0-1,5 0 0,-10-5 0,16-5 0,0 0 6,0 0 1,-11 0 0,11 0 0,0 0 4,0 0 1,-5-5 0,-1-5 0,1 0-5,-1-4-1,6 4 0,0 0 0,0 0-6,6 1-8,-1 4 11,1-5-11,5 0 0,-6 5 0,6-4 0,0 4 0,-11 5 0,11-5 0,0 5 0,0 0 0,0 0 0,0 0-9,0 0 9,0 5 0,5 0 0,-5-1-8,-5 6 8,10-5 0,-5 5 0,0-5 0,-5 0 0,5 4 0,-11-9 0,5 10 0,-5-10 0,0 10 8,0-10 0,0 10 0,-5 4 0,-6-4 0,5 5 0,-10-1 0,5 1 0,-6-5 0,6-1-8,-5-4 0,5 5 0,-6-5 0,6 0-15,-5-5-4,16 0-1,-6-5 0,-10 5-35,10-5-7,-4-5-2,4 5-952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1:05.35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80C6D0-A49A-45C9-B2AA-E3B27D9F58CC}" emma:medium="tactile" emma:mode="ink">
          <msink:context xmlns:msink="http://schemas.microsoft.com/ink/2010/main" type="writingRegion" rotatedBoundingBox="16724,7478 16439,12030 14592,11914 14877,7363"/>
        </emma:interpretation>
      </emma:emma>
    </inkml:annotationXML>
    <inkml:traceGroup>
      <inkml:annotationXML>
        <emma:emma xmlns:emma="http://www.w3.org/2003/04/emma" version="1.0">
          <emma:interpretation id="{F5141813-368A-4E8E-9B8B-15AD494B9A8B}" emma:medium="tactile" emma:mode="ink">
            <msink:context xmlns:msink="http://schemas.microsoft.com/ink/2010/main" type="paragraph" rotatedBoundingBox="16724,7478 16439,12030 14592,11914 14877,7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23D110-7101-4879-9E65-CA028AB70AB2}" emma:medium="tactile" emma:mode="ink">
              <msink:context xmlns:msink="http://schemas.microsoft.com/ink/2010/main" type="line" rotatedBoundingBox="16724,7478 16439,12030 14592,11914 14877,7363"/>
            </emma:interpretation>
          </emma:emma>
        </inkml:annotationXML>
        <inkml:traceGroup>
          <inkml:annotationXML>
            <emma:emma xmlns:emma="http://www.w3.org/2003/04/emma" version="1.0">
              <emma:interpretation id="{5D972EF6-DE31-4807-ABF2-58F688212E5C}" emma:medium="tactile" emma:mode="ink">
                <msink:context xmlns:msink="http://schemas.microsoft.com/ink/2010/main" type="inkWord" rotatedBoundingBox="15360,9989 16883,11403 16047,12303 14525,10889"/>
              </emma:interpretation>
              <emma:one-of disjunction-type="recognition" id="oneOf0">
                <emma:interpretation id="interp0" emma:lang="en-AU" emma:confidence="0">
                  <emma:literal>-ruin</emma:literal>
                </emma:interpretation>
                <emma:interpretation id="interp1" emma:lang="en-AU" emma:confidence="0">
                  <emma:literal>-rain</emma:literal>
                </emma:interpretation>
                <emma:interpretation id="interp2" emma:lang="en-AU" emma:confidence="0">
                  <emma:literal>-on-in</emma:literal>
                </emma:interpretation>
                <emma:interpretation id="interp3" emma:lang="en-AU" emma:confidence="0">
                  <emma:literal>-or-in</emma:literal>
                </emma:interpretation>
                <emma:interpretation id="interp4" emma:lang="en-AU" emma:confidence="0">
                  <emma:literal>Fri.</emma:literal>
                </emma:interpretation>
              </emma:one-of>
            </emma:emma>
          </inkml:annotationXML>
          <inkml:trace contextRef="#ctx0" brushRef="#br0">3276 2896 2016,'0'0'179,"0"0"-143,0 0-36,0 0 0,0 0 118,0 0 17,0 0 3,10-5 1,7 0-38,-1 5-7,6 0-2,6 0 0,-6 5-48,5 0-9,-5 4-3,5-4 0,-5-5-16,6 5-4,-6 0-1,0 0 0,5 0-11,-5 0 0,0 0 0,-6 4 0,1-4-97,-1 0-22,-5 10-4,0-6-1087</inkml:trace>
          <inkml:trace contextRef="#ctx0" brushRef="#br0" timeOffset="188.68">3402 3266 2008,'0'0'89,"0"20"19,0-20-87,0 0-21,0 0 0,0 0 0,0 0 116,0 0 18,5 14 4,12 1 1,-1-10-47,0 0-10,6 4-2,0 1 0,0-10-32,0 5-6,6 5-2,-1-5 0,0 0-40,1 4 0,5-14 0,0 5 0,-6 0-217,6-4-43</inkml:trace>
          <inkml:trace contextRef="#ctx0" brushRef="#br0" timeOffset="764.06">4191 3086 1324,'0'0'118,"0"0"-94,0 0-24,0 0 0,0 0 178,11 0 31,6 0 7,-1-5 0,6 0-61,0 0-13,6-5-2,-1 1-1,0 4-36,6 0-7,0 0-2,6 5 0,-7 0-42,7 5-9,5 0-2,-6 0 0,-5-5-25,5 5-6,-5 4-1,6-9 0,-6 5-9,0-5 0,5 0 0,-5 0-11,-6 0-141,1 5-28,-6 0-5</inkml:trace>
          <inkml:trace contextRef="#ctx0" brushRef="#br0" timeOffset="545.27">4433 2628 1843,'-11'-15'81,"5"15"18,-5-5-79,6-5-20,-6 6 0,0-1 0,5-10 206,6 5 38,-5 1 7,5 9 1,0 0-153,0 0-31,0 0-7,5 19-1,1 1-45,5-1-15,0-4 8,5 9-8,-5 0 0,6 1 0,-1-1 0,1 5 0,-1-9-121,0 4-19,1-4-3,-6-1-650,0 1-131</inkml:trace>
          <inkml:trace contextRef="#ctx0" brushRef="#br0" timeOffset="1238">4592 3476 2217,'0'0'98,"0"0"21,0 0-95,0 0-24,0 0 0,0 0 0,0 0 92,5 24 13,-5-24 3,6 25 1,5 9-78,0 0-16,0-5-3,5 0-1,-5 1 42,0 4 9,-11 0 2,0-5 0,11 5-73,-6 0-15,-5 0-2,6 1-1,-1-6 3,1-5 0,-6-4 0,0-1 0,5-9 8,-5 0 3,0-10 0,0 0 0,0 0-41,0 0-8,0 0-2,0 0 0,-5-15 52,-1 0 12,1-4 0,5-1 0,-6 6 28,1-1 8,5-4 1,0 4 1,0 0-17,5 1-3,-5-1-1,6 5 0,-6-4-6,5 4-2,-5 10 0,17-5 0,5 0-9,0 0 0,0-4 0,5 4 0,-5 5 0,0 0 0,0 0 0,5 5 0,-5 0 0,0-1 0,0 6 0,-5-5 0,-1 5 0,0 0 0,-5 9 0,0-4 0,0-1 31,-5 11 4,-1-6 1,-5 6 0,0-1-25,-11 0-11,6 1 10,-6-6-10,-6 6 24,1-6 0,-6 1-1,0-6 0,-5 1-23,-6-5-13,0-1 1,0-4 1,-5 0 11,5-5 0,0 0 0,0-5-8,0-5-39,6 6-7,-12-6-2,12-5 0,-1 5-156,6-9-31</inkml:trace>
          <inkml:trace contextRef="#ctx0" brushRef="#br0" timeOffset="-1791.78">4263 375 1670,'0'0'148,"0"5"-118,0-5-30,11 10 0,0 0 98,0-5 14,0 0 2,5 4 1,6-4 16,-6-5 3,6 5 1,6-5 0,-1-5-48,1 5-10,10 0-1,0-5-1,6 0-51,-5 1-11,-7-1-1,12 0-1,0 0 19,6 0 4,-7 0 1,1-5 0,0 1-35,6 4-16,-12 0 2,0 0 0,1-5-195,-6 10-39</inkml:trace>
          <inkml:trace contextRef="#ctx0" brushRef="#br0" timeOffset="-2029.61">4603-409 2199,'-11'0'48,"11"0"11,0 0 1,-11 5 2,0-5-50,11 0-12,0 0 0,0 0 0,0 0 70,0 0 11,0 19 3,11 1 0,-6 4-51,6 5-9,0 10-3,6 0 0,-1 0-13,-5 0-8,-6-10 10,1 10-10,5-4 0,0 4-20,0-5 4,0 0 0,0-5-192,0-5-39</inkml:trace>
          <inkml:trace contextRef="#ctx0" brushRef="#br0" timeOffset="-1245.5">4657 858 921,'0'0'40,"0"0"10,0 0-40,-5 15-10,5-15 0,0 0 0,-5 14 321,-1-4 63,1 10 12,5-6 2,0 6-254,0 4-50,0-4-10,5-1-3,1 5-61,-1 6-20,-5-1 10,0 5-10,5 0 0,1 0 0,-1 5 0,1 0 0,-6-5 0,5 1 0,-5-6 0,0-5 0,0 1 0,6-6 0,-6-4 0,5-1 0,-5-14 0,0 0 0,0 0 0,0 0 0,0 0-59,0 0-4,0 0-1,-11-14 0,11-1 52,-5-4 12,5-1 0,5 1 0,1 4 0,-1-5 0,1 1 0,5 4 0,0-4 19,5 4 6,1 1 2,5 4 0,0-5-15,0 5-2,-1 1-1,1 4 0,0 5-9,6 0 8,-6 0-8,0 0 8,0 5-8,0 0 0,-1-1 0,-4 6 8,5 0-8,-6 0 0,1 4 0,-1 1 8,-5 0-8,-5 4 12,-1 1-12,6-1 12,-11 1 3,0-1 1,-5 5 0,-1-4 0,1 9 1,-6 0 1,0 1 0,-6-1 0,-5 0 2,0 0 1,-5-9 0,-11 9 0,-1-4-3,-5-1-1,0-14 0,6-5 0,0 4-17,5-9-17,0-5 3,0 1 1,0-11-124,6 0-25,5-4-5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1:07.61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964F1A-A331-4F0C-BF54-3D8743973CC6}" emma:medium="tactile" emma:mode="ink">
          <msink:context xmlns:msink="http://schemas.microsoft.com/ink/2010/main" type="writingRegion" rotatedBoundingBox="13827,13244 16514,13110 16559,14023 13873,14156"/>
        </emma:interpretation>
      </emma:emma>
    </inkml:annotationXML>
    <inkml:traceGroup>
      <inkml:annotationXML>
        <emma:emma xmlns:emma="http://www.w3.org/2003/04/emma" version="1.0">
          <emma:interpretation id="{739A022C-5C01-41DF-8419-DF6C8A72B0FF}" emma:medium="tactile" emma:mode="ink">
            <msink:context xmlns:msink="http://schemas.microsoft.com/ink/2010/main" type="paragraph" rotatedBoundingBox="13827,13244 16514,13110 16559,14023 13873,14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B29C9C-CA73-43A3-9D0F-7B7FB4B9F9FF}" emma:medium="tactile" emma:mode="ink">
              <msink:context xmlns:msink="http://schemas.microsoft.com/ink/2010/main" type="line" rotatedBoundingBox="13827,13244 16514,13110 16559,14023 13873,14156"/>
            </emma:interpretation>
          </emma:emma>
        </inkml:annotationXML>
        <inkml:traceGroup>
          <inkml:annotationXML>
            <emma:emma xmlns:emma="http://www.w3.org/2003/04/emma" version="1.0">
              <emma:interpretation id="{07EC6432-08D5-4164-AAB4-984856E67887}" emma:medium="tactile" emma:mode="ink">
                <msink:context xmlns:msink="http://schemas.microsoft.com/ink/2010/main" type="inkWord" rotatedBoundingBox="13827,13244 16514,13110 16559,14023 13873,14156"/>
              </emma:interpretation>
              <emma:one-of disjunction-type="recognition" id="oneOf0">
                <emma:interpretation id="interp0" emma:lang="en-AU" emma:confidence="0">
                  <emma:literal>b--2</emma:literal>
                </emma:interpretation>
                <emma:interpretation id="interp1" emma:lang="en-AU" emma:confidence="0">
                  <emma:literal>b = 2</emma:literal>
                </emma:interpretation>
                <emma:interpretation id="interp2" emma:lang="en-AU" emma:confidence="0">
                  <emma:literal>b "</emma:literal>
                </emma:interpretation>
                <emma:interpretation id="interp3" emma:lang="en-AU" emma:confidence="0">
                  <emma:literal>b-2</emma:literal>
                </emma:interpretation>
                <emma:interpretation id="interp4" emma:lang="en-AU" emma:confidence="0">
                  <emma:literal>bez</emma:literal>
                </emma:interpretation>
              </emma:one-of>
            </emma:emma>
          </inkml:annotationXML>
          <inkml:trace contextRef="#ctx0" brushRef="#br0">3281 5645 2152,'0'0'96,"0"0"19,0 0-92,0 0-23,0 0 0,0 0 0,0 0 88,11 10 14,0-5 2,0 0 1,11-5-43,-6 0-9,6 4-1,6-4-1,-6 0-19,5 0-4,-5-4-1,5 4 0,1 0-19,-1 0-8,1 0 0,-1-5 8,0 5-27,6 0-5,-11-5-2,6 5 0,-17-5-202,5 5-40</inkml:trace>
          <inkml:trace contextRef="#ctx0" brushRef="#br0" timeOffset="113.69">3325 6050 748,'5'24'67,"-5"-24"-54,0 0-13,0 0 0,11 10 292,0 0 56,0-6 12,11-4 1,-5 0-229,10 0-45,0 0-10,1 0-1,-1-9-40,6 4-8,6 0-2,4-5 0,-4 0-37,-1 1-7,6-6-2</inkml:trace>
          <inkml:trace contextRef="#ctx0" brushRef="#br0" timeOffset="-276.95">2464 5401 1987,'0'0'88,"0"0"18,0 0-85,0 0-21,0 0 0,0 0 0,0 0 71,0 0 9,0 0 3,0 0 0,5 0-37,-5 5-7,0 10-2,6-1 0,-1 1-14,1 9-3,-1 1-1,6 4 0,-5 10-31,5 0-5,-6 0-2,6 5 0,-5 0 19,5-5 0,-6 5 0,1-5 0,-1-5 0,1-5 0,-1 5 0,1-9 0,-6-1 0,0 0 0,0-14 0,0 5 0,0-6-19,0-9 0,0 0 0,0 0 0,0 0 31,0 0 5,0 0 2,0 0 0,0-9-19,-6-1 0,6-5 0,0 6 0,0-6 0,0 5 0,6 0 0,4-4 0,1-1 55,6 5 7,-1-4 2,6-1 0,-5 5-52,5 1-12,5-1 0,-5 5 0,5-5 0,1 10 0,-6 0 0,0 5 0,5 0 32,1 0 4,-6 0 1,-6 5 0,0-6-28,-10 11-9,10-5 0,-5 4 0,-5 1 27,-1 0-2,1-1 0,-1 6 0,-5-1-25,0 1 0,0-1 0,-11 6 0,-5-1 0,-1 0 0,-5-4 0,-5 4 0,0 1 11,-6-1-3,0-9-8,0 4 12,0-4-12,0-5 0,0-1 0,-5-4 0,5 0 0,5-5-8,-4-5 8,10 0-13,0-9-10,5 4-1,6-5-1,0 1 0,11-6-65,0-4-13,6-5-2,5-10-658,5 4-131</inkml:trace>
          <inkml:trace contextRef="#ctx0" brushRef="#br0" timeOffset="851.71">4493 5450 1562,'0'0'69,"0"0"15,0 0-68,11-5-16,0 0 0,5 5 0,-5-5 112,6 5 20,5-4 3,-6 4 1,6 4-41,-5-4-8,-6 5-2,-1 5 0,7-5-3,-1 5-1,-5-1 0,17 11 0,-6-5-70,-6 4-11,1 1-9,-1 4 9,6 5 0,-11 0 0,0 1 0,-6 4 12,1 0-12,-1 0 0,-5 5-12,-5-5 12,-1 0-43,-5-4-1,1-1 0,-7 0 0,1 0-15,-6-4-3,0-1-1,5-4 0,1-1 31,-1-4 7,-10-1 1,5-4 0,-5 0 24,5-5 12,0 0 0,5-5-1,1 0 31,5-5 6,-6 0 2,17 5 0,0 0 10,0 0 3,-5-10 0,5 10 0,0-15-39,11 1-8,0 9-2,11 0 0,0-5 39,5 1 8,1 4 2,10 0 0,0 5-50,6-5-13,-5 0 0,4 5 0,1 0 37,0-5 3,-5 5 0,-1 0 0,0 0-40,-5 0-15,0 0 1,-5 0-874,-1-5-174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1:04.50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53A4F0-2145-4152-8397-FBA1D6F2C521}" emma:medium="tactile" emma:mode="ink">
          <msink:context xmlns:msink="http://schemas.microsoft.com/ink/2010/main" type="writingRegion" rotatedBoundingBox="14022,10224 14423,11576 13675,11798 13274,10446"/>
        </emma:interpretation>
      </emma:emma>
    </inkml:annotationXML>
    <inkml:traceGroup>
      <inkml:annotationXML>
        <emma:emma xmlns:emma="http://www.w3.org/2003/04/emma" version="1.0">
          <emma:interpretation id="{05DACBBF-74CF-414B-BA27-567E013B489E}" emma:medium="tactile" emma:mode="ink">
            <msink:context xmlns:msink="http://schemas.microsoft.com/ink/2010/main" type="paragraph" rotatedBoundingBox="14022,10224 14423,11576 13675,11798 13274,10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BC3594-77A6-406F-9CDA-32720DEF9C6F}" emma:medium="tactile" emma:mode="ink">
              <msink:context xmlns:msink="http://schemas.microsoft.com/ink/2010/main" type="line" rotatedBoundingBox="14022,10224 14424,11576 13675,11798 13274,10446"/>
            </emma:interpretation>
          </emma:emma>
        </inkml:annotationXML>
        <inkml:traceGroup>
          <inkml:annotationXML>
            <emma:emma xmlns:emma="http://www.w3.org/2003/04/emma" version="1.0">
              <emma:interpretation id="{1B9C83B9-93B1-48D9-92B0-04284DB96F6C}" emma:medium="tactile" emma:mode="ink">
                <msink:context xmlns:msink="http://schemas.microsoft.com/ink/2010/main" type="inkWord" rotatedBoundingBox="14022,10224 14424,11576 13675,11798 13274,10446"/>
              </emma:interpretation>
              <emma:one-of disjunction-type="recognition" id="oneOf0">
                <emma:interpretation id="interp0" emma:lang="en-AU" emma:confidence="0">
                  <emma:literal>to</emma:literal>
                </emma:interpretation>
                <emma:interpretation id="interp1" emma:lang="en-AU" emma:confidence="0">
                  <emma:literal>as</emma:literal>
                </emma:interpretation>
                <emma:interpretation id="interp2" emma:lang="en-AU" emma:confidence="0">
                  <emma:literal>on</emma:literal>
                </emma:interpretation>
                <emma:interpretation id="interp3" emma:lang="en-AU" emma:confidence="0">
                  <emma:literal>v n</emma:literal>
                </emma:interpretation>
                <emma:interpretation id="interp4" emma:lang="en-AU" emma:confidence="0">
                  <emma:literal>for</emma:literal>
                </emma:interpretation>
              </emma:one-of>
            </emma:emma>
          </inkml:annotationXML>
          <inkml:trace contextRef="#ctx0" brushRef="#br0">2458 2472 345,'-11'48'15,"6"-38"4,-6-15-19,-5-4 0,5-1 0,5 0 0,-10 0 432,10 1 82,1-1 17,5 10 3,-6-5-354,6 5-72,0 0-13,0 0-3,-5 10-65,5 9-13,5 6-2,6 4-1,-5 0-11,5 10 0,0-5 0,0 0 0,5-5-10,-5 1 10,5-1-13,-5 0 5,0-9-141,6 4-28,-6-9-6</inkml:trace>
          <inkml:trace contextRef="#ctx0" brushRef="#br0" timeOffset="233.55">1981 2930 1886,'0'0'84,"0"0"16,0 0-80,0 0-20,0 0 0,0 0 0,11 10 92,6-1 13,-1 1 3,6-5 1,11 5-14,-6-10-3,6-5-1,0-5 0,6 0-15,4 1-4,-4 4 0,10 0 0,-10 5-33,4-5-7,1 0-2,-5 5 0,-1 5-22,1 0-8,-1-5 0,-5 5 9,-6-5-82,6 0-17,-5 5-3,-1-1-1139</inkml:trace>
          <inkml:trace contextRef="#ctx0" brushRef="#br0" timeOffset="624.41">2497 3481 2358,'0'0'52,"0"0"10,0 0 2,16-5 3,1 0-54,-1 0-13,1 5 0,5 0 0,-6 0 84,0 0 15,1 0 2,5 0 1,-11 10-51,0-10-11,5 0-1,-5 10-1,0 9-25,6-4-5,-12-6 0,6 6-8,-11 0 0,6 9 0,-6 0 0,0 1-12,-6-11-39,6 11-7,-11-6-2,6 1 0,-6-6 8,0 1 0,0 0 1,-6-1 0,1-4 14,-1 0 2,1-10 1,-6 5 0,0 4 34,0-4 0,6-5 0,-1 0 0,-5 0 32,6 0 6,5 0 2,0-5 0,5 1 2,6 4 1,0 0 0,0 0 0,0 0 14,0 0 3,0 0 1,11-5 0,6 0-46,5 0-15,0 5 8,5 0-8,-5 0 55,5 0 7,1 0 2,5 0 0,-6 0-64,1 0-21,4-5 0,7 5 0,-1-5-18,1 0-3,-12 0-1,11 1 0,6-11-161,0 5-32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1:00.6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4D8B55-53C7-441C-92F3-5599354E87AF}" emma:medium="tactile" emma:mode="ink">
          <msink:context xmlns:msink="http://schemas.microsoft.com/ink/2010/main" type="writingRegion" rotatedBoundingBox="11120,7866 14898,7603 14987,8881 11208,9144"/>
        </emma:interpretation>
      </emma:emma>
    </inkml:annotationXML>
    <inkml:traceGroup>
      <inkml:annotationXML>
        <emma:emma xmlns:emma="http://www.w3.org/2003/04/emma" version="1.0">
          <emma:interpretation id="{F185C180-5A1D-44D6-A155-C19F94A37D9C}" emma:medium="tactile" emma:mode="ink">
            <msink:context xmlns:msink="http://schemas.microsoft.com/ink/2010/main" type="paragraph" rotatedBoundingBox="11120,7866 14898,7603 14987,8881 11208,9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E9B271-24F8-442F-B157-5778898DB241}" emma:medium="tactile" emma:mode="ink">
              <msink:context xmlns:msink="http://schemas.microsoft.com/ink/2010/main" type="line" rotatedBoundingBox="11120,7866 14898,7603 14987,8881 11208,9144"/>
            </emma:interpretation>
          </emma:emma>
        </inkml:annotationXML>
        <inkml:traceGroup>
          <inkml:annotationXML>
            <emma:emma xmlns:emma="http://www.w3.org/2003/04/emma" version="1.0">
              <emma:interpretation id="{BC37A4E5-0EBE-4662-9877-18307E95D3A3}" emma:medium="tactile" emma:mode="ink">
                <msink:context xmlns:msink="http://schemas.microsoft.com/ink/2010/main" type="inkWord" rotatedBoundingBox="11120,7866 14898,7603 14987,8881 11208,9144"/>
              </emma:interpretation>
              <emma:one-of disjunction-type="recognition" id="oneOf0">
                <emma:interpretation id="interp0" emma:lang="en-AU" emma:confidence="0">
                  <emma:literal>factors</emma:literal>
                </emma:interpretation>
                <emma:interpretation id="interp1" emma:lang="en-AU" emma:confidence="0">
                  <emma:literal>factor =</emma:literal>
                </emma:interpretation>
                <emma:interpretation id="interp2" emma:lang="en-AU" emma:confidence="0">
                  <emma:literal>factor</emma:literal>
                </emma:interpretation>
                <emma:interpretation id="interp3" emma:lang="en-AU" emma:confidence="0">
                  <emma:literal>factor.</emma:literal>
                </emma:interpretation>
                <emma:interpretation id="interp4" emma:lang="en-AU" emma:confidence="0">
                  <emma:literal>factor,</emma:literal>
                </emma:interpretation>
              </emma:one-of>
            </emma:emma>
          </inkml:annotationXML>
          <inkml:trace contextRef="#ctx0" brushRef="#br0">221 385 979,'-11'-19'87,"11"9"-70,-6 0-17,6-9 0,-11 4 171,6-4 30,-1 4 7,1-4 0,0-6-55,-1 6-11,-5-6-2,6 6-1,-1-6-56,1 6-11,-6-1-3,5 1 0,6-5-42,-5 9-9,-6-5-2,5 11 0,-5-1 1,6 0 0,5 10 0,-6 0 0,-5 5-17,0 5 0,6 9 0,-6 6 0,0 4 0,5 5 0,-5 5 0,6 10 0,0 0 0,5 4 0,0 10 0,0 6 0,5-1 0,-5 5 0,5 0 0,1 0 0,-1 0 0,-5-9 0,6-1 0,-6 1 0,0-11-12,5-4-5,-5-5-2,0-5 0,0-5-61,0-5-12,0-4-2,6-6-936</inkml:trace>
          <inkml:trace contextRef="#ctx0" brushRef="#br0" timeOffset="191.89">-218 770 921,'0'0'82,"0"0"-66,0 0-16,0 0 0,0 0 183,0 0 33,0 0 6,0 0 2,11 10-77,0 0-15,0-5-4,5 0 0,1-1-51,5-4-10,0 0-3,0 5 0,0-5-7,0 0-1,5 0-1,-5 0 0,5 5-41,-5 0-14,0-5 9,6 0-9,-6 0-79,5 0-21,0-5-4</inkml:trace>
          <inkml:trace contextRef="#ctx0" brushRef="#br0" timeOffset="624.68">588 765 748,'0'0'67,"-11"-4"-54,-5-1-13,5 0 0,-11 0 331,6 5 63,5-10 13,-6 0 2,-5 1-220,6 4-44,-1 5-9,-5 0-1,6 0-94,-1-5-18,-5 5-4,1 0-1,4 5-6,1 5 0,-6 4-1,11 1 0,-6 4-11,6-4 0,0 9-12,0 6 12,6-6-39,-1 5 0,6-4 0,0 9 0,6 0 39,-1 0 0,12-5 0,-1 5 0,-5-9 0,6-6 0,-1 1 0,6-11 0,-5 6 0,4-10 0,1-5 0,0-5 0,-5 5 0,5-5 0,-6-5 0,6-4 0,-5-6 0,-6-4 0,5-5 0,0-1 0,-5-4 0,0 5 0,0-5 0,0 0 0,0 0 0,-5 4 0,-1-4 0,1 5 0,-6-5 11,-6 14-3,6 6-8,0-1 12,-5 5 9,5 10 2,-6 0 0,6 0 0,-5 5-2,-1 5 0,1 10 0,5-1 0,-6 5-6,6 6-2,-5-1 0,-1 5 0,6 0-13,0 5 0,6-5 0,5 5 0,-6 0 0,6-9 0,0 4 0,0-10 0,0 0 0,0-4 0,6-5 0,-1-1-10,1 1-197,4-10-39,-4-5-8</inkml:trace>
          <inkml:trace contextRef="#ctx0" brushRef="#br0" timeOffset="840.72">1038 605 1094,'-11'-20'48,"6"15"11,-1 5-47,-10-5-12,10 5 0,-5 0 0,-5 0 281,-1 5 55,6-5 10,-5 10 2,-1 5-199,6-1-40,-5 6-8,0 4-1,5 0-56,0 11-12,-6-6-1,12 10-1,-1-5-9,6 0-1,0 0-1,0-5 0,6 1-19,5-6 0,0 0 0,0 1 0,10-11 0,-4 1 0,5-5 0,0 0 0,0-6-24,0 1-3,0 0 0,5-10 0,-5-4-162,0-1-33,0-5-6</inkml:trace>
          <inkml:trace contextRef="#ctx0" brushRef="#br0" timeOffset="1017.6">1109 731 1209,'0'0'53,"0"0"12,0 0-52,0 0-13,0 0 0,-11 0 0,11 0 244,-5-5 45,5 5 10,0 0 1,5-14-170,-5 14-34,6-5-8,5 0 0,5-5-21,1 5-4,5 5-1,0 0 0,-1-4-26,1-1-6,6 0-1,-6 5 0,-6-5-17,6 5-4,6 0-8,-6-5 12,-1 5-38,1-5-8,6 0-2,-6 0-819,0-4-164</inkml:trace>
          <inkml:trace contextRef="#ctx0" brushRef="#br0" timeOffset="1251.37">1356 142 921,'0'0'82,"-5"0"-66,-6 4-16,11-4 0,-11 0 285,5 5 54,-5 5 10,11 0 3,0-10-167,0 19-33,0 1-6,0 4-2,0 5-88,6 1-19,-1 9-3,6 4-1,-5 6 4,-6 0 1,5 0 0,1 4 0,5 1-49,-6 0-9,6-1-3,0 1 0,5-10 23,1 0 10,5-5-1,-6 0 0,1-5-209,5-5-43,0-5-8</inkml:trace>
          <inkml:trace contextRef="#ctx0" brushRef="#br0" timeOffset="1566.75">1718 595 1497,'-16'34'133,"10"-19"-106,1-6-27,-6 6 0,5-5 148,-5-1 24,0 11 4,6-1 2,-1 1-60,6-1-12,-5 1-2,10 4-1,1 6-51,-1-1-11,1 0-1,10 0-1,1-9-31,-1 4-8,1-4 0,4-1 0,1-9 0,0 0 0,6-1 0,-6-9 0,0 0 24,0 0 4,5-4 1,-5-6 0,-6 0-46,6-9-10,-5-1-1,-1-4-1,-5 4 74,0-4 15,-5-5 4,-1-1 0,-5 6-52,0 0-12,-5-1 0,-6 1 0,0-1 19,-11 1 1,5 0 0,-5-1 0,-5 6-12,0-1-8,-1 6 12,1 4-12,-1 5 0,1 0-16,5 10 2,-6 5 0,7 0-39,-1 9-8,5-4-2,1 9 0,-1-9-105,6 4-22,0 1-4,6 4-488,5-9-98</inkml:trace>
          <inkml:trace contextRef="#ctx0" brushRef="#br0" timeOffset="1846.49">2080 648 979,'0'0'87,"5"15"-70,1 0-17,-1-1 0,1 1 184,-1 9 34,6 1 6,0-1 2,0-4-107,-5-1-22,5 5-4,-6 6-1,6-6-44,-5 0-10,-6 6-2,11-6 0,0-4 3,0-1 0,-6-9 0,1 4 0,5-4 6,-6 0 2,-5 0 0,0-10 0,0 0-19,0 0-3,0 0-1,0 0 0,0-10 32,-5-5 7,5-4 1,0-1 0,-6-9-52,6-5-12,0 0 0,0 5 0,0-10 54,6 0 8,-1-5 2,0 0 0,6 5-64,6 0 0,-1 0-14,6 5 2,0 4-24,0 6-6,6 0-1,5 4-841,-1-4-168</inkml:trace>
          <inkml:trace contextRef="#ctx0" brushRef="#br0" timeOffset="2152.61">3155 151 2206,'0'0'98,"0"5"20,0-5-94,0 0-24,0 0 0,0 0 0,16 0 41,6 5 4,0-5 1,6 5 0,-6-5 4,5 5 1,0-5 0,1 5 0,-1 0-30,-5-5-5,6 0-2,-6 4 0,-6-4-14,6 5-13,-6-5 2,1 5 1,-6-5-208,0 5-42</inkml:trace>
          <inkml:trace contextRef="#ctx0" brushRef="#br0" timeOffset="2327.73">3171 424 1900,'-5'0'169,"5"5"-135,-6 0-34,6 5 0,0-10 100,0 0 14,0 0 2,11 9 1,0 1-12,6 5-2,-1-5-1,1-1 0,5-4-46,0 0-10,-1-5-2,7 5 0,-1-5-44,6 0 0,0 0 0,5-5-841,1-5-168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12.0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EE71477-3AA4-455A-BFDA-01166953E728}" emma:medium="tactile" emma:mode="ink">
          <msink:context xmlns:msink="http://schemas.microsoft.com/ink/2010/main" type="inkDrawing" rotatedBoundingBox="3776,17645 12770,17963 12762,18180 3768,17863" semanticType="underline" shapeName="Other">
            <msink:destinationLink direction="with" ref="{E8503757-DD20-4083-A2DB-62BF7E6AB823}"/>
          </msink:context>
        </emma:interpretation>
      </emma:emma>
    </inkml:annotationXML>
    <inkml:trace contextRef="#ctx0" brushRef="#br0">35 131 1036,'0'0'23,"0"0"5,-11 5 0,6-5 1,5 0-29,0 0 0,-22 5 0,22-5 0,0 0 108,0 0 16,0 0 4,0 0 0,0 0-72,0 0-13,0 0-3,0 0-1,22 5-11,-6-5-3,0 5 0,12-5 0,-6 0 10,5 0 1,1 0 1,-1-5 0,6 5-8,0 0-1,-6 0-1,12 0 0,-1 0-27,6 0 0,-6-5 0,12 5 0,-6-5 0,5 0 0,6 0 0,-6 0 0,6-9 56,0 9 7,0-5 1,10-4 0,-21 4-64,17 0-28,-1 0 3,0 1 0,6 4 25,0-5 8,5 5 0,6 0 0,5 0 7,-5 0 1,-6 5 1,6-4 0,0 4-17,0 0 0,-6 4-8,6-4 8,5 5 0,0-5 0,1 5 0,4 0 0,-4 0 8,-1-5-8,0 0 0,6 5 0,-11 0 0,5 0 0,0 4 0,6-4 0,-6 0 0,0-5 0,6 5 0,-6 5 0,1-5 13,-1 4-1,-5 1 0,5 5 0,-5-6-12,5 1-16,6 0 3,-6-5 1,0 4 12,0-4 0,-10 0 0,5 0 0,5 5 0,-11-10 0,0 5 0,6 0 0,-6-5 0,6 4 0,-11-4 0,5-4 0,-10 4 48,4 0 13,1 4 3,0-4 0,-17 0-64,6 0-18,6 5-1,-1 0 0,-5-5 19,5 5 0,0-5 0,6 0 0,0 0 0,-6-5 0,-5 5 0,0 0 0,11 0 12,-6 5 0,-5-5 0,0 5 0,-6-5-12,6 5 9,5 0-9,-5 0 8,-11-5-8,11 9 0,5-4 0,6 5 0,-17-10 0,6 5 0,0 0 0,-5 0 0,-1-1 17,0 1-1,-5-5-1,5 10 0,1-5-3,-6 5 0,0-10 0,5 9 0,0-4-2,-5 0-1,0 0 0,5-5 0,-5 5 15,0-5 4,0 0 0,0 0 0,-6 5-28,1 0-12,-6-10 0,5 5 1,0 5 11,-5 0 16,0-5-4,6 0-1,-7 0-11,1 0 0,0 4 0,6-4 0,-6 0 0,5 0 0,-5 5 0,0-5 0,5 0 0,-5 0 0,5 0 0,1 0 0,-1 5 53,1-5 9,-7 0 2,1 0 0,0 5-64,-5-5-28,5 0 3,-11 0 0,5 0 40,0 0 8,-5 5 1,0-5 1,0-5-25,0 0-17,0 10 2,0-5 1,-6-5 14,6 5 0,-5 0 12,5 0-12,-6 0 11,1 0-11,5 0 10,-6 0-10,6 5 8,-6-5-8,1 0 0,-1 0 9,1 0-9,-6 5 0,5-5 0,-5 0 0,-11 0 0,11 0 0,6 0 0,-6 0 0,-11 0 0,0 0 0,0 0 0,11 0 0,-11 0-49,0 0-12,0 0-3,0 0 0,0 0-33,5-10-7,-5-4-2,0-1 0,6 5-189,-1 0-37,-5-14-8,0 0-2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1:12.20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F79977-F2A3-47DA-B826-CE713B19A1AB}" emma:medium="tactile" emma:mode="ink">
          <msink:context xmlns:msink="http://schemas.microsoft.com/ink/2010/main" type="writingRegion" rotatedBoundingBox="21738,6417 28019,6935 27829,9231 21549,8712"/>
        </emma:interpretation>
      </emma:emma>
    </inkml:annotationXML>
    <inkml:traceGroup>
      <inkml:annotationXML>
        <emma:emma xmlns:emma="http://www.w3.org/2003/04/emma" version="1.0">
          <emma:interpretation id="{DA730655-BA54-4869-86A6-861622E92309}" emma:medium="tactile" emma:mode="ink">
            <msink:context xmlns:msink="http://schemas.microsoft.com/ink/2010/main" type="paragraph" rotatedBoundingBox="21738,6417 28019,6935 27829,9231 21549,8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DB477-9287-4B4F-80B7-75DA86B6F5E2}" emma:medium="tactile" emma:mode="ink">
              <msink:context xmlns:msink="http://schemas.microsoft.com/ink/2010/main" type="line" rotatedBoundingBox="21738,6417 28019,6935 27829,9231 21549,8712"/>
            </emma:interpretation>
          </emma:emma>
        </inkml:annotationXML>
        <inkml:traceGroup>
          <inkml:annotationXML>
            <emma:emma xmlns:emma="http://www.w3.org/2003/04/emma" version="1.0">
              <emma:interpretation id="{737A72E7-56F0-47C5-A5AE-9C5B5DACDD24}" emma:medium="tactile" emma:mode="ink">
                <msink:context xmlns:msink="http://schemas.microsoft.com/ink/2010/main" type="inkWord" rotatedBoundingBox="21738,6417 28019,6935 27829,9231 21549,8712"/>
              </emma:interpretation>
              <emma:one-of disjunction-type="recognition" id="oneOf0">
                <emma:interpretation id="interp0" emma:lang="en-AU" emma:confidence="0">
                  <emma:literal>flattie</emma:literal>
                </emma:interpretation>
                <emma:interpretation id="interp1" emma:lang="en-AU" emma:confidence="0">
                  <emma:literal>floatie</emma:literal>
                </emma:interpretation>
                <emma:interpretation id="interp2" emma:lang="en-AU" emma:confidence="0">
                  <emma:literal>flatter</emma:literal>
                </emma:interpretation>
                <emma:interpretation id="interp3" emma:lang="en-AU" emma:confidence="0">
                  <emma:literal>fleeter</emma:literal>
                </emma:interpretation>
                <emma:interpretation id="interp4" emma:lang="en-AU" emma:confidence="0">
                  <emma:literal>fixate</emma:literal>
                </emma:interpretation>
              </emma:one-of>
            </emma:emma>
          </inkml:annotationXML>
          <inkml:trace contextRef="#ctx0" brushRef="#br0">0 84 460,'0'0'41,"0"0"-33,5-10-8,-5 5 0,6 0 301,-1-10 59,1 6 11,-1-1 2,6 5-223,6 5-45,-1-5-9,0 0-1,6-4-45,0 4-9,0 5-1,0 0-1,6 0-7,-6 0-2,0 0 0,-1 5 0,1 4-13,-5 1-2,-1 5-1,-5-6 0,0 6-6,-5 5-8,-1-1 11,1 0-11,-12 6 0,6-1-9,0 0-1,-11 1 0,6-1-24,-6 0-5,0 6-1,0-11 0,5 0 17,-5-4 3,0 0 1,0-1 0,0 1 19,1-5 0,4-1 0,-5 1 0,11-10 23,-11 5 1,6 0 1,-6 0 0,11-5 20,-6 4 4,6-4 1,-11 5 0,11-5-8,0 0-2,0 0 0,0 0 0,0 0-17,0 0-4,11 10-1,6 0 0,-6 0-3,5 4-1,0-4 0,6 0 0,-5-6-14,5 6 0,0 0 8,-6 0-8,6-1 0,0-4-12,0 0 3,0-5 0,5 10-130,-5-10-25,6 0-6,-6-10-1</inkml:trace>
          <inkml:trace contextRef="#ctx0" brushRef="#br0" timeOffset="-1376.63">-911-77 633,'6'-24'56,"-6"24"-44,0-10-12,0 0 0,5-4 184,1 4 34,-6-5 7,5 1 2,-10-1-58,10 5-11,1-9-2,-1 4-1,-5 1-53,0-6-10,0 6-3,0-6 0,-5 6-31,-1-1-6,1 0-2,5 1 0,-6-1-38,1 1-12,-6 4 0,-6 0 0,6-4 8,1 9-8,-7-10 0,6 5 0,-11 6 0,6-6 0,-1 10 0,6-5 0,-5 5-11,-1 0 11,6 5-12,0-5 12,0 14-16,6-4 3,-6 5 1,6-1 0,-1 6 12,6 4-12,-5 10 12,-1 5-12,6 10 12,0-1-9,0-4 9,0 10-8,0-1 8,6 20 0,-1-5 0,1 0-8,-1 0 8,6 1 0,0-1 0,0 0-8,-6-5 8,6-5 0,0-4 0,0-1 0,0-9-20,0-10-1,0 0-1,0-9 0,-5-1-69,-1-5-13,6-14-4,-11-5-812</inkml:trace>
          <inkml:trace contextRef="#ctx0" brushRef="#br0" timeOffset="-1173.28">-1251 220 1324,'0'0'59,"0"0"12,0 0-57,0 0-14,0 0 0,-11 9 0,11 1 152,0 0 28,0-10 6,6 15 1,-1-6-83,1 6-16,10-5-3,1-1-1,-1 6-12,6-5-4,0-6 0,0 6 0,11-5-13,-6 5-3,1-10-1,5 5 0,-6-5-35,6 0-8,-6-5 0,1 5-8,-6 0-24,0 0-11,5-5-2,1 0-1149</inkml:trace>
          <inkml:trace contextRef="#ctx0" brushRef="#br0" timeOffset="-784.29">-225-461 864,'0'0'38,"0"0"8,0 0-37,0 0-9,0 0 0,0 0 0,-6-5 268,6 5 51,-5-10 10,5 10 3,0 0-171,0 0-33,-17 0-8,12 5 0,-11 0-48,5 5-10,0 4-2,-6 6 0,1-1-24,5 10-4,-6 5-2,-5 10 0,0 15-15,11-1-3,-5-5-1,5 6 0,-5-1-11,5 5 8,0-4-8,11 9 8,0 0-8,0 0 0,5 0 0,6 5 0,6-10 0,4 1-9,1-6 9,11 0 0,0-4-26,0-10 2,6-10 0,-1 0-806,0-10-161</inkml:trace>
          <inkml:trace contextRef="#ctx0" brushRef="#br0" timeOffset="330.71">680 100 1566,'11'24'69,"-11"-24"15,11 0-68,0 5-16,-11-5 0,22 5 0,5-5 112,0 0 20,1 0 3,5 5 1,0 0-48,-6 0-10,1-1-2,-1 6 0,0-5-24,6 5-4,-11 4-2,6-9 0,-12 5-18,1 0-4,-1 4-1,0 6 0,-10-6-7,5 6 0,-11-6-1,0 11 0,-6-6 2,-5 1 1,0 4 0,-5-5 0,0 6-9,-1-6-1,-5 1-8,0 4 12,0-9-12,0-1 0,-5-4-9,5 0 9,-5-6-24,5 1 2,0-5 0,0-5 0,-6-4-48,12 4-10,10-5-1,-5 0-1,6-4-149,-6-6-29,0-14-7,22 15-1</inkml:trace>
          <inkml:trace contextRef="#ctx0" brushRef="#br0" timeOffset="513.95">1200 135 633,'0'0'56,"0"0"-44,0 0-12,0 0 0,0 0 271,0 0 52,0 0 10,0 0 3,0 0-171,-11 5-33,-11 0-8,5 5 0,-5 5-76,-5-1-14,5 6-3,0-1-1,0 5 3,0 1 1,6-1 0,5-4 0,-6-1-21,12 6-4,-1-1-1,17 0 0,-5 1-8,10-6 0,1 1 0,5-11 0,5 6 0,1-5 0,-1-5 0,6 0 0,0-5 0,0-5 0,5 0-9,-5 0 9,0-10-29,5 1-3,-5-6 0,6 1-1060</inkml:trace>
          <inkml:trace contextRef="#ctx0" brushRef="#br0" timeOffset="786.69">1298-537 230,'0'0'20,"0"0"-20,0 0 0,0 0 0,0 0 334,6 9 62,5 1 13,0 5 3,5-1-239,1 1-47,5 5-10,0-1-1,-6 5-13,12 1-2,-1-1-1,0 5 0,1 1-23,-1-1-4,-10 0 0,5 5-1,-6 5-10,1 5-1,4 5-1,-4 0 0,-1-1-41,-5 1-8,-5 0-2,-6 5 0,5 4-8,-5-4 0,0 4 0,-11 5 0,0 1 0,-5-6 0,-6 1 0,6-1 0,-6-4-47,-6-5-5,6-5 0,-5-5-796,-1-10-160</inkml:trace>
          <inkml:trace contextRef="#ctx0" brushRef="#br0" timeOffset="1141.12">2187 33 2257,'0'0'49,"0"0"11,0 0 1,11-5 3,0 5-51,5 0-13,6 0 0,0-5 0,6 5 60,-1 0 10,11-5 2,-5 1 0,6 4-36,-6 0-6,5 4-2,-5-4 0,0 5-16,0-5-3,-6 10-1,1-5 0,-7-5-67,1 5-13,-5 5-4,-1-1 0</inkml:trace>
          <inkml:trace contextRef="#ctx0" brushRef="#br0" timeOffset="1305.65">2192 374 806,'0'0'72,"0"0"-58,0 0-14,0 0 0,0 0 308,17 5 58,-6 0 12,11-5 2,0 0-248,11 0-49,5-5-11,6 0-1,0 0-35,0 0-6,5-4-2,0 4 0,6 0-186,-6 0-38,50-5-7,-33-4-1</inkml:trace>
          <inkml:trace contextRef="#ctx0" brushRef="#br0" timeOffset="1588.13">3733-1044 403,'-16'0'36,"10"-5"-36,6 5 0,-5-5 0,-6-5 481,6 5 90,-1-4 17,6 9 4,0 0-393,0 0-79,-5 9-16,10 6-4,6 4-67,0 1-13,-6 9-4,1 10 0,10 0-8,1 5-8,-6 5 9,0 0-9,-6 4 0,-5-4-8,11 0-1,-5-1 0,10 1-94,1-10-18,5 5-4,0-5-1056</inkml:trace>
          <inkml:trace contextRef="#ctx0" brushRef="#br0" timeOffset="1855.98">3311-152 1497,'17'19'133,"-17"-19"-106,0 0-27,0 0 0,-11 0 96,11 0 13,16 0 3,-5 5 1,0 0 1,5 0 0,12 5 0,-1-5 0,-10-1-31,16 1-7,5 0 0,11 0-1,-5 0-9,-5 0-2,5-5 0,5 0 0,0 0-24,1 5-6,-1-5-1,6 0 0,-6 0-17,11-5-3,-5 5-1,-5 0 0,-6 5-12,-1-10 0,18 0 0,-12 0 0,-11 5-71,1-5-17,10 0-3,-5-4-736,-11-1-147</inkml:trace>
          <inkml:trace contextRef="#ctx0" brushRef="#br0" timeOffset="2277.93">3547 555 921,'-11'-10'82,"11"10"-66,0 0-16,16-5 0,1 5 255,5-10 47,-6 10 10,6-5 1,-5-4-130,5 4-27,5 5-4,-5-5-2,11 5-42,-11 0-8,5 0-1,-10 0-1,-1 5-60,1 0-12,-1 4-2,0 1-1,-16 0-10,6 4-1,5 6-1,-6 4 0,-5-9-11,0 4 0,-5 6 0,-1-1 0,6 1-42,-11 4-7,-5 0-2,0 0 0,10-4-10,-5-1-3,-11-4 0,6-1 0,-1-4 51,1-1 13,5-4 0,-6 5 0,1-1 0,-1-4 0,17-10 0,-5 10 0,-6-5 0,6 4 0,5-9 0,0 0 0,0 0 0,0 0 0,0 0 0,0 0 0,16 5 42,-5 0 10,-11-5 3,0 0 0,16 0-37,1 5-7,-6 0-2,5-5 0,-5 0 14,6-5 2,10 5 1,-10-5 0,-17 5-26,16 0-9,17-5 0,-11-4 0,-6-6-118,1 5-23,-1-4-5</inkml:trace>
          <inkml:trace contextRef="#ctx0" brushRef="#br0" timeOffset="2597.13">4167 540 1670,'-11'10'74,"5"-5"15,6-5-71,0 0-18,0 0 0,0 0 0,0 0 185,0 0 34,22 4 6,-5 1 2,-17-5-115,22 10-22,5-5-5,0 5-1,6-5-24,-5-1-6,-12 6-1,12 0 0,4-5-25,-10 5-6,-5-6-1,-6 11 0,5-5 8,1 0 2,-6-1 0,-11 6 0,-6 4-31,6-4 8,17-5-8,-12 0 0,-16 9 0,0-4 0,11-6 0,-5 6 0,-12 9-26,1-4-5,-6-5-1,0 4 0,11-4 8,-11 4 0,-16-4 1,10-1 0,12 1-1,-12-5-1,-5 0 0,6-6 0,16 6-83,0-10-16,-5 0-3,-1 0-1,-5 0-62,17-10-13,10 6-2,1-6-664</inkml:trace>
          <inkml:trace contextRef="#ctx0" brushRef="#br0" timeOffset="2857.74">4556 564 1598,'22'-9'71,"-22"9"14,0 0-68,0 0-17,0 0 0,0 0 0,0 0 171,0 0 30,0 0 7,0 0 0,0 0-75,-11 0-15,-5 0-3,5 4-1,11-4-46,-17 10-8,-10 10-3,10-6 0,6 6-16,-5-1-3,5 11-1,-6-6 0,6 0 0,6 1 0,5-1 0,0 5 0,0 1-18,5-1-4,12-5-1,5 5 0,-6-4-14,12-1 8,-6 1-8,16-6 0,0 1 0,-5-6-12,-5-4 1,5-5 0,16 0-9,-5-5-1,-6-5-1,1-5 0,10-9-135,-5-6-27,5 1-6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1:53.24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20814E-3FFE-4FA2-8E7B-863F039E5C29}" emma:medium="tactile" emma:mode="ink">
          <msink:context xmlns:msink="http://schemas.microsoft.com/ink/2010/main" type="writingRegion" rotatedBoundingBox="10410,6904 15521,6906 15519,13521 10408,13520"/>
        </emma:interpretation>
      </emma:emma>
    </inkml:annotationXML>
    <inkml:traceGroup>
      <inkml:annotationXML>
        <emma:emma xmlns:emma="http://www.w3.org/2003/04/emma" version="1.0">
          <emma:interpretation id="{4958A300-44DF-4FBB-8321-2E9C8BCD0A6C}" emma:medium="tactile" emma:mode="ink">
            <msink:context xmlns:msink="http://schemas.microsoft.com/ink/2010/main" type="paragraph" rotatedBoundingBox="10410,6904 15521,6906 15520,8724 10409,8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FA5BBD-514B-4B72-BC0E-E2BF36786232}" emma:medium="tactile" emma:mode="ink">
              <msink:context xmlns:msink="http://schemas.microsoft.com/ink/2010/main" type="line" rotatedBoundingBox="10410,6904 15521,6906 15520,8724 10409,8723"/>
            </emma:interpretation>
          </emma:emma>
        </inkml:annotationXML>
        <inkml:traceGroup>
          <inkml:annotationXML>
            <emma:emma xmlns:emma="http://www.w3.org/2003/04/emma" version="1.0">
              <emma:interpretation id="{F9168E33-7F71-4572-8C70-3802A5151D99}" emma:medium="tactile" emma:mode="ink">
                <msink:context xmlns:msink="http://schemas.microsoft.com/ink/2010/main" type="inkWord" rotatedBoundingBox="10410,6904 15521,6906 15520,8724 10409,8723"/>
              </emma:interpretation>
              <emma:one-of disjunction-type="recognition" id="oneOf0">
                <emma:interpretation id="interp0" emma:lang="en-AU" emma:confidence="0">
                  <emma:literal>factor-is</emma:literal>
                </emma:interpretation>
                <emma:interpretation id="interp1" emma:lang="en-AU" emma:confidence="0">
                  <emma:literal>factors</emma:literal>
                </emma:interpretation>
                <emma:interpretation id="interp2" emma:lang="en-AU" emma:confidence="0">
                  <emma:literal>factor-it</emma:literal>
                </emma:interpretation>
                <emma:interpretation id="interp3" emma:lang="en-AU" emma:confidence="0">
                  <emma:literal>factor-b's</emma:literal>
                </emma:interpretation>
                <emma:interpretation id="interp4" emma:lang="en-AU" emma:confidence="0">
                  <emma:literal>factor-is'</emma:literal>
                </emma:interpretation>
              </emma:one-of>
            </emma:emma>
          </inkml:annotationXML>
          <inkml:trace contextRef="#ctx0" brushRef="#br0">281 214 633,'0'0'28,"0"0"6,0 0-34,6-10 0,-1 0 0,-5-4 0,0-1 265,0 0 47,0 1 8,-5-1 3,-1 1-165,-5-1-33,11 0-6,-5 1-2,-6-6-35,5 10-7,-5 6-2,0-6 0,6 0-29,-6 0-7,-6 10-1,7 0 0,-1 0-15,0 0-3,-6 5-1,6 5 0,-5 9-17,-1 1 10,1-1-10,-1 16 8,6 4-8,-5 4-11,5 16 3,0-5 0,0 4 8,6 5-10,5 1 10,-6-1-10,12 5-1,-6-4 0,5-6 0,6 6 0,-6-6 1,6-4 0,-5-1 0,-1 1 0,6 0-2,-5-6-1,-1-9 0,1-5 0,-1-9-63,1-1-12,-1-9-2,1-5-601,-6-10-120</inkml:trace>
          <inkml:trace contextRef="#ctx0" brushRef="#br0" timeOffset="191.19">-278 682 1677,'0'0'74,"0"0"16,0 0-72,0 0-18,0 0 0,0 0 0,0 0 107,0 0 17,0 0 4,16 0 1,1 0-26,-6 0-6,11 0-1,0 5 0,5 0-46,0-1-10,1 6-1,5-5-1,-6-5-6,6 5 0,0-5-1,-6 0 0,6 5-31,-5 0 0,5-5 0,0 5 0,-1-10-51,1 5-16,-5 0-3,10 0-698,-5 0-139</inkml:trace>
          <inkml:trace contextRef="#ctx0" brushRef="#br0" timeOffset="624.23">671 648 864,'0'0'76,"0"0"-60,0 0-16,-11 0 0,5-5 244,-5-5 47,0 5 9,-5 0 1,5 0-133,0 5-26,-6-4-6,6 4 0,0 0-48,-5 4-10,0 1-2,-6 0 0,5 0-40,1 5-8,-1 0-1,1-1-1,-6 6-13,11 0-2,5-1-1,1 11 0,-1-6-10,1 1 0,-1 4 0,6 0 0,0-4 0,6 9-11,-6-10 11,5 6-12,1-1 12,-1-4-10,6-1 10,0 1-10,0-6 10,0 1 0,0-5 0,6-1 0,-1-4 0,-5 0-8,0-10 8,6 0-8,-7 1 8,7-1-12,-6-10 12,5 5-12,-5-4 0,0-1 0,-5-4 0,5-1 0,0-4 12,-6 4 0,-5 1 0,6-1 0,-6 6-8,0-1 0,-6-5 0,6 6 0,-5 4 8,-1-4 0,1 4 0,-1-5 0,-5 1 13,6 9-1,5 5-1,0 0 0,0 0 2,0 0 1,0 0 0,0 9 0,0 6-5,0-5-1,0 4 0,0 1 0,5 9-8,1 1 0,5-1 0,0 0 8,0 6-8,0-1 0,0-5 0,0 1 0,5 4 0,-5-5 0,0 1 0,0-6 0,0-4-25,0-1-4,5 1-1,1-10 0,-6 0-170,5-10-35,-5 0-6,6-5-721</inkml:trace>
          <inkml:trace contextRef="#ctx0" brushRef="#br0" timeOffset="838.17">956 623 345,'0'0'31,"0"0"-31,0 0 0,-6 0 0,-5 0 377,0 0 70,0 0 13,-5 0 4,10-5-272,-5 5-53,1 5-11,-1 0-3,0 0-45,0 10-8,0-1-3,5 6 0,-10-1-39,10 6-8,6 4-2,0-5 0,0 5-20,6 1 0,-6-6 0,11 0 8,0 6-8,0-6 0,0 5 0,5-9 0,0-1 0,1-9 0,-1 5 0,1-1 0,-1-4-43,6-5-6,-5 0-2,-1-5 0,-5 0-137,6-10-28,4 5-6</inkml:trace>
          <inkml:trace contextRef="#ctx0" brushRef="#br0" timeOffset="1035.34">978 731 403,'-6'19'36,"6"-19"-36,0 0 0,0 0 0,0 0 365,0 0 67,0 0 12,11 0 4,6 0-256,-1 0-50,-5 0-10,11-5-3,-6 5-38,6 0-8,6-5-2,-1 5 0,6-5-16,-11 1-3,5 4-1,1-5 0,-6 0-44,0 5-9,5 0-8,1 0 12,-6-5-42,-1 0-8,1 0-2,0 0 0,0 0-215,-5-4-43</inkml:trace>
          <inkml:trace contextRef="#ctx0" brushRef="#br0" timeOffset="1289.58">1181 194 1324,'0'0'118,"0"0"-94,0 0-24,-17 5 0,6-5 186,11 0 33,0 0 6,0 0 2,-5 15-82,-1-5-16,6 4-3,0 6-1,6-1-53,-6 10-10,11 6-2,-6 4-1,6 4-27,0 1-6,0 0-1,-5 5 0,-1 0-15,1 9-10,4-4 12,1-5-12,0-6 0,0 1 0,0-5 0,0 0 0,0-5-120,6-9-20,5 4-5,-6-10-1000</inkml:trace>
          <inkml:trace contextRef="#ctx0" brushRef="#br0" timeOffset="1826.47">1488 696 1555,'0'0'138,"-11"5"-110,0 0-28,5 5 0,6-10 138,-11 15 22,0-1 5,11 6 1,0-1-79,0 5-16,6-4-3,-1 9-1,6-4-33,0 4-6,0-5-2,6-4 0,-6-1-2,5 1-1,1-1 0,-1-4 0,0-5-5,6-1-1,0-4 0,0 0 0,-5-10-8,-1 0-1,1 5-8,-1-5 12,1 1 1,-6-11 0,-1 0 0,1-4 0,0-1 3,-5 1 1,-1-1 0,-5 1 0,-5-1-3,-6 1-1,5 4 0,-10-4 0,-6-6-13,0 6 8,0 4-8,-5-4 0,5 4-19,-6 1-9,1 9-3,5 0 0,-5 0-26,10 5-6,-5 0-1,11 0 0,0 0-4,11 0 0,-11 5-1,11-5 0,0 0-51,0 0-9,0 0-3,0 0 0,0 0 15,11-10 2,6 5 1,-6 0 0,5 0 70,1 1 13,-1-1 3,1 5 1,-1-5 41,6 10 8,-6 0 2,6 4 0,0 1 35,-5 0 7,5 0 2,0-1 0,0 6 11,-1 0 2,-4 4 1,-1-4 0,6-1-34,-5 1-6,-1 4-2,6 6 0,-5-6-24,-6 6-4,5-6-2,-5 5 0,0-4-2,-6 4 0,1-4 0,-1-1 0,6-4 32,-11 0 5,6-1 2,-6-14 0,0 0-10,0 0-1,0 0-1,0 0 0,0 0 14,-6-14 3,6 4 1,0-5 0,-5-9 4,-1-1 1,1-4 0,5 0 0,-6-10-3,6 0-1,0 0 0,6 0 0,-6 5-26,5-5-6,6 5-1,0-10 0,0 0-21,6 5 0,5 5 0,-6 5 0,1-1-70,-1 6-18,6 0-4,5 4-756,1-4-150</inkml:trace>
          <inkml:trace contextRef="#ctx0" brushRef="#br0" timeOffset="2248.85">2689 428 2066,'-11'39'92,"11"-39"18,0 0-88,0 0-22,0 0 0,0 0 0,0 0 115,0 0 18,0 0 4,0 0 1,0 0-54,11 5-12,5-10-1,6 5-1,-5-5-34,5 1-6,5-6-2,-5 5 0,0-5-18,-6 5-10,6 5 10,0-9-10,11-1 0,-11 0-20,5 5 4,1 0 0,-12 0-114,6 5-22,-11-4-5,6 4-963</inkml:trace>
          <inkml:trace contextRef="#ctx0" brushRef="#br0" timeOffset="2420.61">2656 706 1382,'0'0'123,"0"0"-99,5 10-24,6 0 0,-11-10 199,17 5 34,-1-1 7,6 1 2,6 0-110,-1 0-21,0 0-5,1 0-1,-1 0-49,1 0-9,5-1-3,-1 1 0,7 0-110,-6-5-22,5 5-5,6-5-1053</inkml:trace>
          <inkml:trace contextRef="#ctx0" brushRef="#br0" timeOffset="2919.69">4219-327 1152,'0'0'51,"0"-10"10,-6-5-49,1 1-12,-6-1 0,5 0 0,1 6 301,-1-6 58,1 10 11,5 5 2,0 0-222,0 0-45,0 0-9,0 0-1,-6 10-60,6 5-12,6-1-3,-1 11 0,-5-1-20,6 5 0,-1 0 0,6 1 0,0 4-8,-5 0-7,5 0-1,-6-5 0,6 1-44,0-6-8,-5 0-3,5 1-730,-6 4-147</inkml:trace>
          <inkml:trace contextRef="#ctx0" brushRef="#br0" timeOffset="3253.59">3709 350 1958,'5'10'174,"-5"-10"-139,0 0-35,0 0 0,11 0 91,-5 5 11,-6-5 2,11 0 1,5 5 8,1-5 2,-1 0 0,6 5 0,0-5-58,11 0-11,-6 0-2,6 0-1,0-5-15,5 5-2,1-5-1,5 0 0,0 5-13,-6-5-2,6 5-1,0-5 0,5 0-9,0-4 0,-5 4 0,6-5 8,4 0-8,1-4 0,-5 4-10,-1-5 10,-11 1-48,1-1-3,-6 10-1,0-5 0,-11 1-204,-6 4-42</inkml:trace>
          <inkml:trace contextRef="#ctx0" brushRef="#br0" timeOffset="3712.71">4093 657 2415,'0'0'53,"0"0"11,0 0 3,0 0 1,0 0-55,0 0-13,0 0 0,0 0 0,0 0 77,5 10 13,-5 10 2,0-1 1,6-4-68,-6-1-13,0 6-4,0 4 0,5 1-8,-5-1 0,6 5 9,-6 5-9,0-4 0,0 9 0,0-5 0,0 5 0,0 0 0,0-10-10,0 5 1,0-10 0,0 1-17,0-1-3,0-4-1,0-6 0,0 1 1,0-15 0,0 0 0,0 0 0,0 0 13,0 0 4,0 0 0,0 0 0,11-10 12,0 5 0,0 0 0,-6-4 0,6 4 12,-6-5 0,6 0-1,0 1 0,0-1-3,0 0 0,6 0 0,-6 1 0,5 4-8,1 0 10,-1 0-10,1 0 10,-1 5-10,0 0 10,6 0-10,0 5 10,-5-5-10,5 0 0,-6 5 0,6 0 0,-5 4 0,-1 1 0,-5 0 0,0 0 0,0-1 0,-6 1 0,1 5 0,-6-5 0,0-10 12,0 0-4,0 9 0,-6 6 0,12-5-8,-12 4 0,1-4 0,-6 0 0,0 4 0,-11-4 0,6 5 0,-6-5 0,-6-6 44,1 6 3,-6 0 1,5-5 0,-4 5-29,-1-6-6,5-4-1,-5 0 0,0 0-26,6 0-6,0 0 0,5 0-1,0-9-101,0-1-20,5 0-4,6 0-947</inkml:trace>
        </inkml:traceGroup>
      </inkml:traceGroup>
    </inkml:traceGroup>
    <inkml:traceGroup>
      <inkml:annotationXML>
        <emma:emma xmlns:emma="http://www.w3.org/2003/04/emma" version="1.0">
          <emma:interpretation id="{5D69D33E-55BB-4A46-8BEF-05367A8E3920}" emma:medium="tactile" emma:mode="ink">
            <msink:context xmlns:msink="http://schemas.microsoft.com/ink/2010/main" type="paragraph" rotatedBoundingBox="12025,9528 14922,9610 14884,10978 11986,10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1D5AD7-1479-47C5-94B5-E272606BB5A3}" emma:medium="tactile" emma:mode="ink">
              <msink:context xmlns:msink="http://schemas.microsoft.com/ink/2010/main" type="line" rotatedBoundingBox="12025,9528 14922,9610 14884,10978 11986,10896"/>
            </emma:interpretation>
          </emma:emma>
        </inkml:annotationXML>
        <inkml:traceGroup>
          <inkml:annotationXML>
            <emma:emma xmlns:emma="http://www.w3.org/2003/04/emma" version="1.0">
              <emma:interpretation id="{AF116B1E-0084-4AA8-BF73-351BF83D920C}" emma:medium="tactile" emma:mode="ink">
                <msink:context xmlns:msink="http://schemas.microsoft.com/ink/2010/main" type="inkWord" rotatedBoundingBox="12025,9528 14922,9610 14884,10978 11986,10896"/>
              </emma:interpretation>
              <emma:one-of disjunction-type="recognition" id="oneOf1">
                <emma:interpretation id="interp5" emma:lang="en-AU" emma:confidence="0">
                  <emma:literal>5--5</emma:literal>
                </emma:interpretation>
                <emma:interpretation id="interp6" emma:lang="en-AU" emma:confidence="0">
                  <emma:literal>5 Its</emma:literal>
                </emma:interpretation>
                <emma:interpretation id="interp7" emma:lang="en-AU" emma:confidence="0">
                  <emma:literal>5 3*5</emma:literal>
                </emma:interpretation>
                <emma:interpretation id="interp8" emma:lang="en-AU" emma:confidence="0">
                  <emma:literal>5: 5</emma:literal>
                </emma:interpretation>
                <emma:interpretation id="interp9" emma:lang="en-AU" emma:confidence="0">
                  <emma:literal>5 =5</emma:literal>
                </emma:interpretation>
              </emma:one-of>
            </emma:emma>
          </inkml:annotationXML>
          <inkml:trace contextRef="#ctx0" brushRef="#br0" timeOffset="6094.56">2480 3100 2016,'0'19'179,"-5"-14"-143,5 5-36,0 0 0,5-6 123,1 1 17,-1 0 4,6 0 1,6 0-33,-1-5-6,1 0-2,10-5 0,-5 0-62,11 5-13,5-5-2,6 0-1,0 1-26,0-1-20,-6 0 3,6 5-864,6 0-173</inkml:trace>
          <inkml:trace contextRef="#ctx0" brushRef="#br0" timeOffset="5914.95">2563 2754 1555,'0'0'138,"0"0"-110,0 0-28,0 0 0,0 0 171,0 0 29,0 0 5,16 4 2,1-4-89,-1 0-18,0 0-3,1 0-1,5-9-55,0 4-11,0 0-2,5 0-1,-5-5-17,5 1-10,-5-1 12,-5 5-12,-17 5 0,16-10-16,6 5 2,-5 0 0,-6 1-217,-11 4-43</inkml:trace>
          <inkml:trace contextRef="#ctx0" brushRef="#br0" timeOffset="6572.14">3413 2827 1958,'5'-5'174,"6"0"-139,6 0-35,-1 0 0,0-5 126,1 1 18,10 4 4,1-5 1,5 0-20,0 5-4,-6 1-1,11-1 0,1-5-58,10 5-12,-11 5-2,6-5-1,0 5-30,0-5-5,-11 5-2,5 0 0,-5 0-24,0 0-5,0-5-1,-5 1 0,-7-1-136,1 0-28,0 5-6</inkml:trace>
          <inkml:trace contextRef="#ctx0" brushRef="#br0" timeOffset="6361.87">3764 2286 2408,'-17'-10'107,"17"10"21,0 0-102,0 0-26,0 0 0,0 0 0,11-10 59,-11 10 6,0 0 2,0 0 0,11 5-7,0 0 0,6 5-1,-7 4 0,-4-4-48,5 9-11,0-4 0,5 5 0,-5-1-26,0 1-5,-5 4-1,5 0 0,-6-9-193,-5 4-39</inkml:trace>
          <inkml:trace contextRef="#ctx0" brushRef="#br0" timeOffset="5245.16">1323 2719 518,'6'-4'46,"-6"4"-37,0-5-9,-6 5 0,6-5 304,0 0 58,6 0 12,-6 0 2,5 0-233,1-4-47,10 4-10,1 0-2,-1 0-40,6-5-8,5 5-1,1 0-1,-1-4-3,1 4-1,5-5 0,-6 5 0,6-5-22,-6 1-8,1-1 0,5 0 9,-6 5 2,0-4 0,-5-1 0,0 5 0,-5-5-11,-1 5-17,-5-4 4,0 4 1,-11 5-120,0 0-23,0 0-5,0 0-752</inkml:trace>
          <inkml:trace contextRef="#ctx0" brushRef="#br0" timeOffset="5701.8">1515 2685 1479,'-16'20'65,"16"-20"15,-6 10-64,-5-6-16,6 6 0,-1 0 0,1-5 119,-1 5 21,6-10 4,0 9 0,0-9-22,0 0-5,0 15-1,0-5 0,0-1-92,0 1-24,-5 0 0,5 0 0,0-1 31,-6 6 1,6 5 1,-5-1 0,5 1-33,0 4 0,-6 5 0,1-4 0,-1-1 0,6 0-12,-5-4 0,5-1 0,-6 1 3,6-6 1,-5 1 0,5 0 0,0-6 8,0-9 0,0 15 0,0-15-8,0 0 8,0 0 0,0 0 0,0 0-8,5 10 8,-5-10 0,11 10 8,0-10-8,0 4 12,0-4-1,6 0-1,5 0 0,0 0-2,0 0 0,0-4 0,5 4 0,-5-5 3,5 5 0,1 0 0,-1 0 0,1 0-11,-1 5 8,-5-5-8,5 4 8,-10 1-8,10-5 0,-5 10 0,0 0 0,-5-5 0,-1 4 8,6 1-8,-6 0 8,-5 0 5,0 4 1,0 1 0,-5-1 0,-1 1-14,-5 0 0,0-6 0,0 6 0,-11-5 0,0 4 0,6 1 0,-12 5 0,-5-11 13,0 6 0,-5 0 0,0-1 0,-1 1-13,-5-1 0,6 1 0,-6-5 0,0 4-8,6 1-5,-6-5-1,0 0 0,5-6-21,7-4-4,-7 0-1,12-4 0,-1-1-21,6-5-5,0-5-1,11 1-634,11-6-127</inkml:trace>
          <inkml:trace contextRef="#ctx0" brushRef="#br0" timeOffset="7015.04">3775 2914 230,'16'30'20,"-16"-21"-20,-5 1 0,-1 0 0,6-5 436,0 5 82,0-1 17,0 1 3,6 10-371,-6-6-75,5 11-14,-5-6-3,6 5-52,-1 1-11,0-1-1,-5 1-1,-10-1-20,4 5-4,17 0-1,0 1 0,-6-6 15,1 0 0,-6 1 0,5-1 0,1-9 0,-6-1 0,0 1 0,0-15 0,0 0 0,0 0 15,0 0-3,0 0-1,0 0-3,0 0 0,0 0 0,0 0 0,0 0 19,11-15 3,-6 6 1,1-6 0,5 5-14,0 5-2,0-4-1,0 4 0,11 0 20,-6 0 4,1 0 1,-1 0 0,6 0-27,0 0-4,0 10-8,0-5 11,0 5-11,0-5 0,-11 5 0,11 0 0,-11 0 0,5 5 0,-5-1 0,0-4 0,-11-5 0,5 10 0,1 5 0,-1-6 0,-5 6 9,-5 0-9,-1-6 10,1 6-10,5-15 13,-11 10-3,-11-5-1,6-1 0,-6 6-9,-6-5 12,-5 5-12,0-10 12,-5 0-12,0 0 0,-1 0-12,-5-5 12,11-5-56,-5 0-3,-6 6-1,0-6 0,6 0-158,0-5-32</inkml:trace>
        </inkml:traceGroup>
      </inkml:traceGroup>
    </inkml:traceGroup>
    <inkml:traceGroup>
      <inkml:annotationXML>
        <emma:emma xmlns:emma="http://www.w3.org/2003/04/emma" version="1.0">
          <emma:interpretation id="{50A214D4-6CEC-4C33-816C-EB345B3BEF6E}" emma:medium="tactile" emma:mode="ink">
            <msink:context xmlns:msink="http://schemas.microsoft.com/ink/2010/main" type="paragraph" rotatedBoundingBox="11986,12004 14893,11490 15222,13355 12316,138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C6CFE8-92B1-486A-B7A4-A48A471406C6}" emma:medium="tactile" emma:mode="ink">
              <msink:context xmlns:msink="http://schemas.microsoft.com/ink/2010/main" type="line" rotatedBoundingBox="11986,12004 14893,11490 15017,12193 12110,12706"/>
            </emma:interpretation>
          </emma:emma>
        </inkml:annotationXML>
        <inkml:traceGroup>
          <inkml:annotationXML>
            <emma:emma xmlns:emma="http://www.w3.org/2003/04/emma" version="1.0">
              <emma:interpretation id="{A194FAF8-1488-4BBA-A317-80B2CD74E39E}" emma:medium="tactile" emma:mode="ink">
                <msink:context xmlns:msink="http://schemas.microsoft.com/ink/2010/main" type="inkWord" rotatedBoundingBox="11986,12004 14893,11490 15017,12193 12110,12706"/>
              </emma:interpretation>
              <emma:one-of disjunction-type="recognition" id="oneOf2">
                <emma:interpretation id="interp10" emma:lang="en-AU" emma:confidence="0">
                  <emma:literal>but</emma:literal>
                </emma:interpretation>
                <emma:interpretation id="interp11" emma:lang="en-AU" emma:confidence="0">
                  <emma:literal>best</emma:literal>
                </emma:interpretation>
                <emma:interpretation id="interp12" emma:lang="en-AU" emma:confidence="0">
                  <emma:literal>bet</emma:literal>
                </emma:interpretation>
                <emma:interpretation id="interp13" emma:lang="en-AU" emma:confidence="0">
                  <emma:literal>be L</emma:literal>
                </emma:interpretation>
                <emma:interpretation id="interp14" emma:lang="en-AU" emma:confidence="0">
                  <emma:literal>bit</emma:literal>
                </emma:interpretation>
              </emma:one-of>
            </emma:emma>
          </inkml:annotationXML>
          <inkml:trace contextRef="#ctx0" brushRef="#br0" timeOffset="7965.72">2332 4820 1209,'0'0'108,"0"0"-87,0 0-21,0 0 0,22-4 258,-5 4 47,-1 0 10,1 0 1,5 0-172,-1-5-34,1 0-7,6 5-2,-1 0-54,-5 0-11,11 0-3,-6 0 0,-5 0-33,6 5 0,-6-10 0,5 5 0,1 0-34,-6 0-14,-6 0-2,6-5-1158</inkml:trace>
          <inkml:trace contextRef="#ctx0" brushRef="#br0" timeOffset="8181.6">2409 5152 2113,'0'24'93,"0"-24"20,0 0-90,0 0-23,11 5 0,0 0 0,0 0 101,0-5 16,5 0 3,6-5 1,0 0-26,6 0-6,5-4-1,-1-1 0,1 5-60,6-5-12,5 5-2,0-9-1,-6-1-97,0 0-19,6 6-4,6-6-1079</inkml:trace>
          <inkml:trace contextRef="#ctx0" brushRef="#br0" timeOffset="7670.04">1373 4660 2538,'0'0'56,"0"0"11,0 0 2,0 0 3,0 9-58,5-4-14,1 5 0,-1 0 0,0 4 20,6 6 2,-5-1 0,-1 6 0,6 4-22,-5 0 8,-1 0-8,1 1 0,-1-1 0,1 0 0,-1 10 0,-5-5-12,0-9-8,0 4-3,0-5 0,0 1 0,0-1 9,0-4 2,-5-11 0,5 6 0,-6-5 12,6-10 0,0 0 0,0 0 0,0 0 0,0 0 10,0 0-2,0 0 0,-5-10 9,-1 0 2,1 0 0,5-4 0,0-1 1,5 5 0,6 1 0,0-6 0,0 0-20,6 1 0,-1 4 0,6 0 0,0 5 38,5-4 4,1-1 1,-6 5 0,5 10-32,1-5-11,-1-5 0,1 5 9,-1 5-9,0-5 0,-5 0 0,11 0 8,-11 5-8,-5 0 0,-1 0 0,6 4 8,-11-9-8,5 5 0,-5 0 9,-5 5-9,-6-10 8,0 0-8,0 0 10,0 14-10,-6 1 12,-5-5-4,0 4-8,-5 1 12,-6 0-12,0-1 9,-5 1-9,-1 4 8,1-4-8,-12 0 0,7-6 0,-7 6 0,1-5 0,-1-5 0,1 0 0,5-1 0,0 1-15,6-5-1,-6 0-1,16-5 0,6 1-31,0-6-7,11-5-1,6-4-749,5 4-151</inkml:trace>
          <inkml:trace contextRef="#ctx0" brushRef="#br0" timeOffset="23057.51">3714 4284 230,'-5'5'20,"-1"5"-20,6-10 0,0 0 0,0 5 235,-5 4 42,5 1 9,-6 5 2,6-15-78,-5 10-15,-1 4-3,6-4-1,-5 5-59,5-1-11,-11 1-2,11-1-1,-6 1-34,6-15-8,0 0 0,0 0-1,-5 20-35,5-1-8,5 5 0,1 1-1,5 4 1,-6 0 1,1 1 0,-6-1 0,0-5-77,0 1-16,0-6-4,5 1 0,6-1 16,0-9 2,-11-10 1,0 0 0,0 0-235,0 0-48,0 0-8,0 0-3</inkml:trace>
          <inkml:trace contextRef="#ctx0" brushRef="#br0" timeOffset="23345.07">3308 4816 1555,'0'0'138,"-5"14"-110,5 1-28,0-15 0,0 0 132,0 10 20,0-1 5,0-9 1,5 10-26,6 0-4,0-5-2,6 0 0,-1-1-45,1-4-9,5-4-1,0-1-1,0-5-26,5 10-6,-5 0-1,11 0 0,-6 0-20,6 0-4,-11 0-1,16 0 0,1-5-12,5 0 0,5 0 8,6 0-8,-6 1 0,6-1 0,-11-5 0,5 0 0,-5-4-8,0 4 8,-11 5-12,11-5 12,-17 0-32,1 1 0,-1 4 0,-10 5 0,-1-5-24,-16 5-4,0 0 0,0 0-1155</inkml:trace>
        </inkml:traceGroup>
      </inkml:traceGroup>
      <inkml:traceGroup>
        <inkml:annotationXML>
          <emma:emma xmlns:emma="http://www.w3.org/2003/04/emma" version="1.0">
            <emma:interpretation id="{B38459F0-9E72-43B1-850F-DB9CB577578C}" emma:medium="tactile" emma:mode="ink">
              <msink:context xmlns:msink="http://schemas.microsoft.com/ink/2010/main" type="line" rotatedBoundingBox="14726,12508 14848,13443 14159,13533 14037,12598"/>
            </emma:interpretation>
          </emma:emma>
        </inkml:annotationXML>
        <inkml:traceGroup>
          <inkml:annotationXML>
            <emma:emma xmlns:emma="http://www.w3.org/2003/04/emma" version="1.0">
              <emma:interpretation id="{96113C26-6591-47C6-84FE-6D499B7D6766}" emma:medium="tactile" emma:mode="ink">
                <msink:context xmlns:msink="http://schemas.microsoft.com/ink/2010/main" type="inkWord" rotatedBoundingBox="14726,12508 14848,13443 14159,13533 14037,12598"/>
              </emma:interpretation>
              <emma:one-of disjunction-type="recognition" id="oneOf3">
                <emma:interpretation id="interp15" emma:lang="en-AU" emma:confidence="0">
                  <emma:literal>is</emma:literal>
                </emma:interpretation>
                <emma:interpretation id="interp16" emma:lang="en-AU" emma:confidence="0">
                  <emma:literal>'s</emma:literal>
                </emma:interpretation>
                <emma:interpretation id="interp17" emma:lang="en-AU" emma:confidence="0">
                  <emma:literal>"s</emma:literal>
                </emma:interpretation>
                <emma:interpretation id="interp18" emma:lang="en-AU" emma:confidence="0">
                  <emma:literal>in</emma:literal>
                </emma:interpretation>
                <emma:interpretation id="interp19" emma:lang="en-AU" emma:confidence="0">
                  <emma:literal>b</emma:literal>
                </emma:interpretation>
              </emma:one-of>
            </emma:emma>
          </inkml:annotationXML>
          <inkml:trace contextRef="#ctx0" brushRef="#br0" timeOffset="23629.51">3605 5405 1209,'5'-4'108,"-5"-6"-87,6 0-21,-1-5 0,-5-4 233,6 19 43,-6 0 8,10 0 1,1 5-137,6-5-27,-6-5-5,0 0-2,5 0-41,12-5-8,-12 6-1,12-6-1,-6 0-35,5 5-8,-5 0 0,5-4-1,-5 4-19,0 0 8,0-5-8,-5 5 0,-6 0-11,5 0-9,0-4-1,-5 4-1,-11 5-50,0 0-11,0 0-1,0-10-1,0-9-163,0 4-32,0 5-6</inkml:trace>
          <inkml:trace contextRef="#ctx0" brushRef="#br0" timeOffset="23998.27">3703 5249 403,'-5'-9'36,"5"-1"-36,0 10 0,0 0 0,0 0 240,0 15 40,-6-1 9,1 1 2,-1-1-129,1 1-26,5-5-4,-11 4-2,5 1-53,1 5-10,-1-1-3,1-4 0,-1 4-42,6 1-9,0-6-1,-5 1-1,5 0 29,0-1 5,5 6 2,-5-6 0,6-9-24,5 5-5,-6-5-1,1 5 0,5-6-17,-6 11 0,-5-15 0,6 10 0,5 0 0,5-6 0,-5 1 0,0 0 0,0 10 28,6-15 3,-1 5 0,1-1 0,-1-4 1,0 5 1,6 0 0,0 0 0,0 0-33,6 0-22,-6 0 3,0 4 1,-1 11 18,-4-5 11,-1-15-2,1 9 0,-1 1 0,1-5 0,-6 5 0,5 4 0,-5-4 16,-5 10 3,-1-6 1,-5 1 0,-5-1 5,5 6 1,-6-1 0,-5 1 0,0 4-35,-11-4 0,0 4 0,-5 5 0,-1-9 58,-4 4 5,-7 6 1,-5-6 0,0 0-64,6 1-28,0-6 3,-1-4 0,1-5-11,-6-6-3,0 1 0,11 0 0,0-10-126,6 0-26,-1-9-5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2:06.39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37D1C3-D139-43DD-A4A2-B1FA705C26F9}" emma:medium="tactile" emma:mode="ink">
          <msink:context xmlns:msink="http://schemas.microsoft.com/ink/2010/main" type="writingRegion" rotatedBoundingBox="20377,7574 24712,5652 26735,10214 22400,12136"/>
        </emma:interpretation>
      </emma:emma>
    </inkml:annotationXML>
    <inkml:traceGroup>
      <inkml:annotationXML>
        <emma:emma xmlns:emma="http://www.w3.org/2003/04/emma" version="1.0">
          <emma:interpretation id="{09A0A0D9-F1AF-4A29-B801-30659FACDAE6}" emma:medium="tactile" emma:mode="ink">
            <msink:context xmlns:msink="http://schemas.microsoft.com/ink/2010/main" type="paragraph" rotatedBoundingBox="20377,7574 22530,6620 23173,8070 21020,9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43CA42-F3F2-4139-9772-DB3CC3A56284}" emma:medium="tactile" emma:mode="ink">
              <msink:context xmlns:msink="http://schemas.microsoft.com/ink/2010/main" type="line" rotatedBoundingBox="20377,7574 22530,6620 23173,8070 21020,9025"/>
            </emma:interpretation>
          </emma:emma>
        </inkml:annotationXML>
        <inkml:traceGroup>
          <inkml:annotationXML>
            <emma:emma xmlns:emma="http://www.w3.org/2003/04/emma" version="1.0">
              <emma:interpretation id="{04281747-3C6B-4F71-9414-D7B9651114C1}" emma:medium="tactile" emma:mode="ink">
                <msink:context xmlns:msink="http://schemas.microsoft.com/ink/2010/main" type="inkWord" rotatedBoundingBox="20377,7574 22530,6620 23173,8070 21020,9025"/>
              </emma:interpretation>
              <emma:one-of disjunction-type="recognition" id="oneOf0">
                <emma:interpretation id="interp0" emma:lang="en-AU" emma:confidence="0">
                  <emma:literal>for</emma:literal>
                </emma:interpretation>
                <emma:interpretation id="interp1" emma:lang="en-AU" emma:confidence="0">
                  <emma:literal>feel</emma:literal>
                </emma:interpretation>
                <emma:interpretation id="interp2" emma:lang="en-AU" emma:confidence="0">
                  <emma:literal>fix</emma:literal>
                </emma:interpretation>
                <emma:interpretation id="interp3" emma:lang="en-AU" emma:confidence="0">
                  <emma:literal>fee</emma:literal>
                </emma:interpretation>
                <emma:interpretation id="interp4" emma:lang="en-AU" emma:confidence="0">
                  <emma:literal>fox</emma:literal>
                </emma:interpretation>
              </emma:one-of>
            </emma:emma>
          </inkml:annotationXML>
          <inkml:trace contextRef="#ctx0" brushRef="#br0">318-594 230,'0'0'20,"0"0"-20,0 0 0,0 0 0,0 0 120,0 0 20,0 0 4,0 0 1,0 0-69,0 0-15,0 0-2,11-5-1,-11 5-5,0 0-1,0 0 0,0 0 0,5-5-1,-5 5-1,0 0 0,0 0 0,0 0 18,0 0 4,0 0 1,0 0 0,11-5-6,-11 5-2,6-10 0,-6 10 0,0-9 9,0-1 2,0 10 0,0-15 0,0 1-10,-6-1-2,6 5 0,0-4 0,0-1-11,-5 0-2,-1 1-1,1-1 0,-6 5-25,5-4-5,-5-1 0,0 5-1,-5 1-10,5-6-1,0 5-8,-6 0 12,6 6-12,-5-6 0,5 5 8,0 0-8,-5 5 0,5 0 0,0 0 8,0 0-8,5 5 0,-5 5 0,6-1 0,-1 1 0,1 5 0,5 4 0,-11 1 0,11 9 0,5 5 0,1 5 0,-6 10 0,11 5 0,-6 4-10,6 10 10,0-9-8,-5 9 8,10-5 0,-5 6 0,5-1 0,1 5 0,5-5-10,-6-9 10,6 4-12,0-9 12,-5-1-14,5-4 4,-6 0 1,6-10 0,-6-5-39,-5-5-8,-11-4-2,11-6 0,0-9-126,0 0-24,-11-10-6</inkml:trace>
          <inkml:trace contextRef="#ctx0" brushRef="#br0" timeOffset="2255.56">1091-901 921,'0'0'82,"0"0"-66,0 0-16,0 0 0,0 0 188,0 0 35,0 0 6,0 0 2,0 0-69,-11 0-14,5 4-2,-5 1-1,0-5-61,1 5-12,-1-5-2,0 10-1,-6-5-29,6 5-7,0 4-1,0 6 0,-5-6-18,5 6-4,-6 9-1,6 0 0,-5 1-9,5 4 0,0 5 0,0 9 8,6 6-8,-1 0 0,1 4 0,-1 6-11,6-6 11,6 5 0,-1 6 0,1-1-8,10-5 8,-5-4 0,11-1-9,0 1 9,0-15-32,5-1-1,6-4-1,0 0 0,5-9-117,-5-6-23,6-14-5,-1 4-1</inkml:trace>
          <inkml:trace contextRef="#ctx0" brushRef="#br0" timeOffset="195.99">0 0 806,'0'0'72,"0"0"-58,0 0-14,0 0 0,0 0 220,0 0 40,0 0 9,11 5 2,-1 5-126,7 0-25,-6-5-4,5-1-2,6 1-26,0-5-4,0 5-2,6-5 0,-1 5-25,0-5-5,1-5 0,5 5-1,0 0-27,0 0-4,-6-5-2,0 5 0,1 0-38,-1 0-7,1 0-1,-6 0-1160</inkml:trace>
          <inkml:trace contextRef="#ctx0" brushRef="#br0" timeOffset="15179.63">1480-1009 1249,'0'0'55,"0"0"12,0 0-54,0 0-13,0 0 0,0 0 0,0 0 110,11-9 19,0 4 4,0 0 1,0 0-31,0 0-7,6 0 0,-6 0-1,5 0-16,-5 5-3,5 0-1,6-4 0,-5 4-25,-6 0-5,5 0-1,-5 0 0,6 4-23,-1 1-5,-5 0 0,0 10-1,0-10-15,-6 4 0,6-4 8,-5 5-8,-6-10 0,5 10 9,1 0-9,-6-10 8,0 9-8,-6 6 8,6-15-8,-11 15 8,0 4-8,-5-4 0,5-1 0,-5 6 0,-1-6-18,-5 6 1,0-1 0,0 1 0,0-10-4,0 4-1,1-4 0,-1 0 0,5 0-11,6-6-3,0 1 0,0 0 0,11-5-20,0 0-5,0 0-1,0 0 0,0 0-146,17-10-30</inkml:trace>
          <inkml:trace contextRef="#ctx0" brushRef="#br0" timeOffset="15424.96">1946-1087 345,'0'0'15,"0"0"4,0 0-19,0 0 0,6-14 0,-6 4 0,0-5 360,0 15 69,0-9 14,0 9 2,0 0-261,0 0-52,-11-5-10,0 10-2,11-5-56,-16 4-10,5 6-2,-6 5-1,6-1-29,0 6-6,-5-1 0,-1 11-1,6-1-15,-5 0 0,5 5 0,5-4 0,-10 4 0,10-5 0,6 5 0,-5-5 0,5-4 0,5-1-8,1 0 8,-1 1 0,6-6-10,6-4 10,-1-5-8,1-1 8,10-9 0,-5 0 0,11-4 0,0-1 0,0-5-10,0 0 10,-6 0-12,6-4 12,0-1-43,-6-4-1,1 4-1,-1 0 0,-5 1-190,0 4-37</inkml:trace>
        </inkml:traceGroup>
      </inkml:traceGroup>
    </inkml:traceGroup>
    <inkml:traceGroup>
      <inkml:annotationXML>
        <emma:emma xmlns:emma="http://www.w3.org/2003/04/emma" version="1.0">
          <emma:interpretation id="{43BE2970-7873-44CC-87EF-AA78A68C4E13}" emma:medium="tactile" emma:mode="ink">
            <msink:context xmlns:msink="http://schemas.microsoft.com/ink/2010/main" type="paragraph" rotatedBoundingBox="21701,7673 25342,6678 25745,8155 22105,91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F29750-495A-4B5B-AD97-62C66B8A6DEC}" emma:medium="tactile" emma:mode="ink">
              <msink:context xmlns:msink="http://schemas.microsoft.com/ink/2010/main" type="inkBullet" rotatedBoundingBox="21701,7673 23250,7250 23654,8727 22105,9150"/>
            </emma:interpretation>
            <emma:one-of disjunction-type="recognition" id="oneOf1">
              <emma:interpretation id="interp5" emma:lang="en-AU" emma:confidence="0">
                <emma:literal>5)</emma:literal>
              </emma:interpretation>
              <emma:interpretation id="interp6" emma:lang="en-AU" emma:confidence="0">
                <emma:literal>T)</emma:literal>
              </emma:interpretation>
              <emma:interpretation id="interp7" emma:lang="en-AU" emma:confidence="0">
                <emma:literal>J)</emma:literal>
              </emma:interpretation>
              <emma:interpretation id="interp8" emma:lang="en-AU" emma:confidence="0">
                <emma:literal>s)</emma:literal>
              </emma:interpretation>
              <emma:interpretation id="interp9" emma:lang="en-AU" emma:confidence="0">
                <emma:literal>sit)</emma:literal>
              </emma:interpretation>
            </emma:one-of>
          </emma:emma>
        </inkml:annotationXML>
        <inkml:trace contextRef="#ctx0" brushRef="#br0" timeOffset="15966.99">1151-107 1209,'0'0'108,"0"0"-87,0 0-21,0 0 0,0 0 137,11-10 23,0 5 5,6-4 1,-1-1-4,1 0-1,4 1 0,7-1 0,5-10-55,5 6-11,1-6-3,4 6 0,1-6-33,0 5-7,-5 1-2,10-1 0,-5 1-18,0 4-4,0-5-1,-1 1 0,1 4-15,0 0-4,0 0 0,0 1 0,-6-6-8,1 5 0,5 5 0,-6 0 0,0 5 8,1-4-8,-12-1 8,1 5-8,-12-5 0,6 5 0,-6 0 8,-5 0-8,-11 0 0,0 0 0,0 0 9,0 0-9,17 0 0,-17 0 9,0 0-9,0 0 0,0 0 8,0 0-8,0 0 0,0 0 0,0 0 0,0 0 0,0 0 0,0 0 0,0 0 0,0 0 0,0 0 0,0 0 0,0 0 0,0 0 0,0 0 0,0 0 0,0 0 0,0 0 0,0 0 0,0 0 0,0 0 0,0 0 0,0 0 8,0 0-8,0 0 0,0 0 0,0 0 0,0 0 0,0 0 0,0 0 0,0 0 0,0 0 0,0 0 0,0 0 0,0 0 0,0 0 0,0 0 0,0 0 0,0 0 0,0 0 0,0 0 0,0 0-9,0 0 9,0 0-8,0 0 8,0 0 0,0 0 0,0 0 0,0 0 0,0 0 0,0 0 0,0 0 8,0 0-34,0 0-6,0 0-2,0 0 0,0 0-146,0 0-30,0 0-6</inkml:trace>
        <inkml:trace contextRef="#ctx0" brushRef="#br0" timeOffset="16889.24">1661 108 1278,'0'0'56,"0"0"12,0 0-54,0 0-14,0 0 0,11-5 0,0 0 130,6 0 23,-6 0 5,11 0 1,-6-5-44,0 6-9,1-1-2,5-5 0,-6 0-26,6 5-6,-5-4 0,5-1-1,-6 5-35,6-5-8,-6 5 0,6 0-1,-5 1-19,-12-6-8,6 10 8,0-5-8,-5-5 0,-6 10 0,0 0-14,0 0 5,0 0-53,0 0-10,0 0-3,-17 5 0,1 0-51,-1 0-10,1 0-3,-1 0 0,-4-1 33,4 6 6,1 0 2,-1-5 0,6 0 66,-5 0 14,5-5 2,0 4 1,11-4 35,-11 5 6,5-5 2,-5 5 0,11-5 39,-11 10 8,11-10 1,-11 5 1,6 0-9,5-5-1,0 0-1,-6 14 0,1-4-3,0 0-1,5 0 0,0-10 0,0 0-18,0 14-4,0-4-1,5 5 0,-5-1-15,5 1-4,1-1 0,5 1 0,0-5-8,-6 4-1,6 1-1,0 0 0,0-6-10,6 6 0,-6-5 0,5 0 8,-5 4-8,6-4 8,-12 5-8,6-1 8,0 1-8,-5-5 8,-1 4-8,6 1 8,-11-1 0,0 1 0,0 0 0,-6-1 0,1 1 12,-11 0 1,5-1 1,-6-4 0,6 0 2,-5-5 0,-1 4 0,6-9 0,-11 5-12,6-5-3,-1 5 0,-5-5 0,6-10-9,0 5 0,-1-9-12,-5-1 12,6-4-55,5-1-3,0 1-1,0-6 0,5-4-168,-5-5-33</inkml:trace>
        <inkml:trace contextRef="#ctx0" brushRef="#br0" timeOffset="17253.02">2221-877 1267,'22'-15'112,"-22"15"-89,5-9-23,6-1 0,0 0 172,5 5 31,-5-5 5,6 6 2,-1-1-66,1 0-14,5 5-2,-6-5-1,6 5-68,-5 0-14,4 10-2,1-1-1,-5 1-1,10 5 0,-10-1 0,5 11 0,0-1-11,0 5-2,-6 6-1,6 8 0,-6-4-6,1 5-1,-6 5 0,0 0 0,-6 9-20,1-4 0,5 9 0,-11 1 0,5-1 0,-10-4 0,-1-1 0,-5 10 0,0-4 0,0-6 0,0 1 0,-5 4-8,-1-9 8,1 4-10,0-4 10,-6-6-10,0-4-10,5-5-3,-5-5 0,0-4 0,0-1-31,6-10-6,5 1-2,-5-10 0,5-1-214,11-9-44</inkml:trace>
      </inkml:traceGroup>
      <inkml:traceGroup>
        <inkml:annotationXML>
          <emma:emma xmlns:emma="http://www.w3.org/2003/04/emma" version="1.0">
            <emma:interpretation id="{AEAE68DA-4AF6-4D91-971D-D9C33ED14D98}" emma:medium="tactile" emma:mode="ink">
              <msink:context xmlns:msink="http://schemas.microsoft.com/ink/2010/main" type="line" rotatedBoundingBox="23521,7653 25463,7122 25650,7808 23709,8339"/>
            </emma:interpretation>
          </emma:emma>
        </inkml:annotationXML>
        <inkml:traceGroup>
          <inkml:annotationXML>
            <emma:emma xmlns:emma="http://www.w3.org/2003/04/emma" version="1.0">
              <emma:interpretation id="{4C9D904B-F35F-408C-8D44-30DEAED641E9}" emma:medium="tactile" emma:mode="ink">
                <msink:context xmlns:msink="http://schemas.microsoft.com/ink/2010/main" type="inkWord" rotatedBoundingBox="23607,8257 23735,7713 24214,7825 24086,8369"/>
              </emma:interpretation>
              <emma:one-of disjunction-type="recognition" id="oneOf2">
                <emma:interpretation id="interp10" emma:lang="en-AU" emma:confidence="0">
                  <emma:literal>=</emma:literal>
                </emma:interpretation>
                <emma:interpretation id="interp11" emma:lang="en-AU" emma:confidence="0">
                  <emma:literal>#</emma:literal>
                </emma:interpretation>
                <emma:interpretation id="interp12" emma:lang="en-AU" emma:confidence="0">
                  <emma:literal>E</emma:literal>
                </emma:interpretation>
                <emma:interpretation id="interp13" emma:lang="en-AU" emma:confidence="0">
                  <emma:literal>c</emma:literal>
                </emma:interpretation>
                <emma:interpretation id="interp1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17612.04">3021 0 2091,'-11'10'92,"11"-5"20,0-5-89,0 0-23,0 0 0,0 0 0,0 0 100,0 0 16,17 5 4,5 0 0,0-5-30,0 0-6,5-5 0,0 5-1,1-5-40,-1 5-8,1-5-2,-1 5 0,1-5-33,4-5-14,-4 6 1,-1-6 0,6 0-212,0 5-43</inkml:trace>
          <inkml:trace contextRef="#ctx0" brushRef="#br0" timeOffset="17421.1">2999-316 1728,'0'0'76,"0"0"16,0 0-73,11-5-19,0-5 0,0 0 0,6 0 147,-1 1 25,1-1 6,5 0 1,-6 0-83,11 1-16,-5-6-3,0 5-1,0 5-44,6-4-8,-6-1-3,0 5 0,-6-5-13,6 5-8,-6 5 8,6 0-8,-5 0-24,-6 0-10,0 5-2,5-5-752,-16 0-152</inkml:trace>
        </inkml:traceGroup>
        <inkml:traceGroup>
          <inkml:annotationXML>
            <emma:emma xmlns:emma="http://www.w3.org/2003/04/emma" version="1.0">
              <emma:interpretation id="{D490D2A8-1E7B-403F-B21A-520EDA0F0B22}" emma:medium="tactile" emma:mode="ink">
                <msink:context xmlns:msink="http://schemas.microsoft.com/ink/2010/main" type="inkWord" rotatedBoundingBox="24383,7765 25196,7146 25623,7705 24809,8325"/>
              </emma:interpretation>
              <emma:one-of disjunction-type="recognition" id="oneOf3">
                <emma:interpretation id="interp15" emma:lang="en-AU" emma:confidence="0">
                  <emma:literal>+</emma:literal>
                </emma:interpretation>
                <emma:interpretation id="interp16" emma:lang="en-AU" emma:confidence="0">
                  <emma:literal>&lt;</emma:literal>
                </emma:interpretation>
                <emma:interpretation id="interp17" emma:lang="en-AU" emma:confidence="0">
                  <emma:literal>L</emma:literal>
                </emma:interpretation>
                <emma:interpretation id="interp18" emma:lang="en-AU" emma:confidence="0">
                  <emma:literal>l</emma:literal>
                </emma:interpretation>
                <emma:interpretation id="interp19" emma:lang="en-AU" emma:confidence="0">
                  <emma:literal>~</emma:literal>
                </emma:interpretation>
              </emma:one-of>
            </emma:emma>
          </inkml:annotationXML>
          <inkml:trace contextRef="#ctx0" brushRef="#br0" timeOffset="22704.35">4414-994 1544,'0'0'68,"0"0"15,0 0-67,0 0-16,0 0 0,0 0 0,0-10 132,-5 0 24,5 1 4,0 9 0,0-5-32,0 5-6,0 0-2,5-10 0,-5 10-32,0 0-8,0 0 0,0 0-1,0 0-39,0 0-7,0 0-1,0 0-1,6 10-21,-1 9-10,6-4 10,-5 9-10,5 1 0,-6-1 0,-5 5 0,6 5 0,-1 1 0,1-6-10,-6 5 10,5-5-12,1 0-19,-1 1-4,-5-11-1,6 1 0,-1-6-54,-5-4-11,0-10-3,0 0-666,0 0-134</inkml:trace>
          <inkml:trace contextRef="#ctx0" brushRef="#br0" timeOffset="23015.19">3882-258 1324,'0'0'118,"0"0"-94,0 0-24,0 0 0,0 0 119,0 0 19,17-10 4,-1 1 1,6-1-15,0 0-4,11 5 0,0-9 0,0-1-39,0 0-8,5 1-1,0-6-1,6 6-2,0-6 0,-5 5 0,4 1 0,1 4-36,0 0-7,6 1-2,-7-6 0,7 0-16,-6 6-4,-6-1-8,6 5 12,0 0-12,-6 0 0,-5 5 0,-5-10 0,-1 6-32,0-1-8,-5 5-3,-5 0 0,-17 0-165,11 0-34</inkml:trace>
        </inkml:traceGroup>
      </inkml:traceGroup>
    </inkml:traceGroup>
    <inkml:traceGroup>
      <inkml:annotationXML>
        <emma:emma xmlns:emma="http://www.w3.org/2003/04/emma" version="1.0">
          <emma:interpretation id="{222488BD-A725-49E3-902F-656913450F16}" emma:medium="tactile" emma:mode="ink">
            <msink:context xmlns:msink="http://schemas.microsoft.com/ink/2010/main" type="paragraph" rotatedBoundingBox="23769,11254 25138,7837 26057,8205 24687,116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5FB376D-587A-4A69-88AC-6AB9D2B4558D}" emma:medium="tactile" emma:mode="ink">
              <msink:context xmlns:msink="http://schemas.microsoft.com/ink/2010/main" type="inkBullet" rotatedBoundingBox="23808,11270 24044,10681 24515,10870 24279,11459"/>
            </emma:interpretation>
            <emma:one-of disjunction-type="recognition" id="oneOf4">
              <emma:interpretation id="interp20" emma:lang="en-AU" emma:confidence="0">
                <emma:literal>+</emma:literal>
              </emma:interpretation>
              <emma:interpretation id="interp21" emma:lang="en-AU" emma:confidence="0">
                <emma:literal>y</emma:literal>
              </emma:interpretation>
              <emma:interpretation id="interp22" emma:lang="en-AU" emma:confidence="0">
                <emma:literal>Y</emma:literal>
              </emma:interpretation>
              <emma:interpretation id="interp23" emma:lang="en-AU" emma:confidence="0">
                <emma:literal>X</emma:literal>
              </emma:interpretation>
              <emma:interpretation id="interp24" emma:lang="en-AU" emma:confidence="0">
                <emma:literal>"</emma:literal>
              </emma:interpretation>
            </emma:one-of>
          </emma:emma>
        </inkml:annotationXML>
        <inkml:trace contextRef="#ctx0" brushRef="#br0" timeOffset="25945.25">3317 3086 2671,'0'0'59,"0"0"12,0 0 2,0 0 2,0 0-60,0 0-15,0 0 0,17 0 0,-1 0 44,6-5 7,-5 5 1,5-10 0,5 10-37,0-4-7,1-6-8,-1 0 11,12 0-22,-1 1-4,1-1-1,-1 0-1248</inkml:trace>
        <inkml:trace contextRef="#ctx0" brushRef="#br0" timeOffset="25780.86">3345 2491 2131,'0'0'189,"0"0"-151,-6 10-30,1-10-8,-1 5 76,6-5 13,0 0 3,0 0 1,11 0-2,-5 0-1,5 0 0,5 0 0,1-5-35,-1 5-7,6-5-2,-5 5 0,4 0-17,1 0-3,-5 0-1,5 0 0,0 0-25,-6 5 0,6 5-14,-5 0 5,-1-1-190,-5 1-37</inkml:trace>
      </inkml:traceGroup>
      <inkml:traceGroup>
        <inkml:annotationXML>
          <emma:emma xmlns:emma="http://www.w3.org/2003/04/emma" version="1.0">
            <emma:interpretation id="{8C91C71E-0FFD-4CE4-B1C2-A65F16D084B6}" emma:medium="tactile" emma:mode="ink">
              <msink:context xmlns:msink="http://schemas.microsoft.com/ink/2010/main" type="line" rotatedBoundingBox="24531,9352 25138,7837 26057,8205 25450,9720"/>
            </emma:interpretation>
          </emma:emma>
        </inkml:annotationXML>
        <inkml:traceGroup>
          <inkml:annotationXML>
            <emma:emma xmlns:emma="http://www.w3.org/2003/04/emma" version="1.0">
              <emma:interpretation id="{B35BBD64-8295-4EF6-A498-F2F46759DA2D}" emma:medium="tactile" emma:mode="ink">
                <msink:context xmlns:msink="http://schemas.microsoft.com/ink/2010/main" type="inkWord" rotatedBoundingBox="24531,9352 25138,7837 26057,8205 25450,9720"/>
              </emma:interpretation>
              <emma:one-of disjunction-type="recognition" id="oneOf5">
                <emma:interpretation id="interp25" emma:lang="en-AU" emma:confidence="0">
                  <emma:literal>see</emma:literal>
                </emma:interpretation>
                <emma:interpretation id="interp26" emma:lang="en-AU" emma:confidence="0">
                  <emma:literal>she</emma:literal>
                </emma:interpretation>
                <emma:interpretation id="interp27" emma:lang="en-AU" emma:confidence="0">
                  <emma:literal>safe</emma:literal>
                </emma:interpretation>
                <emma:interpretation id="interp28" emma:lang="en-AU" emma:confidence="0">
                  <emma:literal>sae</emma:literal>
                </emma:interpretation>
                <emma:interpretation id="interp29" emma:lang="en-AU" emma:confidence="0">
                  <emma:literal>so's</emma:literal>
                </emma:interpretation>
              </emma:one-of>
            </emma:emma>
          </inkml:annotationXML>
          <inkml:trace contextRef="#ctx0" brushRef="#br0" timeOffset="24193.88">4316-73 1670,'0'0'148,"5"-10"-118,6 1-30,0 4 0,-11 5 40,0 0 3,5-5 0,-5 5 0,0 0-29,0 0-6,6-10 0,-6 10-8,0 0-12,0 0-10,0 0-2,11 0 0,-11 0 24,0 0 8,0 0 0,11 0 0,0 0-8,-11 0 0,0 0 0,0 0 0,0 0 52,0 0 9,0 0 2,0 0 0,0 0 10,0 0 3,0 0 0,0 0 0,0 0-20,0 0-3,0 0-1,0 0 0,0 0-28,0 0-7,0 0-1,0 0 0,0 0-5,0 0-2,0 0 0,0 0 0,0 0-9,0 0 8,0 0-8,0 0 8,0 0 0,0 0-8,0 0 12,0 0-4,0 0 3,0 0 0,0 0 0,0 0 0,0 0 1,0 0 1,0 0 0,0 0 0,0 0-13,0 0 11,0 0-11,0 0 10,0 0-10,0 0 0,0 0 0,0 0 8,0 0-8,0 0 0,0 0 0,0 0 0,0 0 0,0 0 0,0 0 0,0 0 0,0 0 0,0 0 0,0 0 0,0 0 0,0 0 0,0 0 0,0 0 0,0 0 0,0 0 0,0 0 0,0 0 0,0 0 0,0 0 0,0 0 0,0 0 0,0 0 0,0 0 0,0 0 0,0 0 0,0 0 0,0 0 0,0 0 0,0 0 0,0 0 0,0 0 0,0 0-9,0 0 9,0 0 0,0 0-8,0 0 8,0 0 0,0 0 0,0 0 0,0 0 0,0 0 0,0 0 0,0 0 0,0 0 0,0 0 0,0 0 0,0 0 0,0 0 0,0 0 0,0 0 0,0 0 0,0 0 0,0 0 0,0 0 0,0 0-8,0 0 8,0 0 0,0 0 0,0 0-12,0 0 4,0 0 8,0 0-13,0 0 5,0 0 8,0 0-13,0 0 5,0 0 8,0 0 0,0 0 0,0 0-8,0 0 8,0 0 0,0 0 0,0 0 0,0 0 0,0 0 0,0 0 0,0 0 0,0 0 0,0 0 0,0 0 0,0 0-8,11-5-3,-11 5 0,0 0 0,0 0 0,0 0-13,0 0-2,0 0-1,0 0 0,0 0-1,0 0 0,0 0 0,0 0 0,0 0 13,0 0 3,0 0 0,0 0 0,0 0 12,0 0 0,0 0 0,0 0-9,0 0 9,0 0 0,0 0 0,0 0 0,0 0 0,0 0 0,0 0 0,0 0 0,0 0 0,0 0 0,0 0 8,0 0-8,0 0 8,0 0-8,0 0 8,0 0-8,0 0 0,0 0 0,0 0 0,0 0 0,0 0 9,0 0-9,0 0 12,0 0-12,0 0 0,0 0 0,0 0 0,0 0 0,0 0 10,0 0-10,0 0 8,0 0-8,0 0 10,0 0-10,0 0 12,0 0-12,0 0 21,0 0-2,0 0-1,0 0 0,0 0-18,0 0-19,0 0 4,5-5 1,6 1 14,0 4 0,0-5 0,-5 5-9,10-5 9,-10 0 0,5 5 0,5 0 0,-5 5 0,0 0 0,5-5 0,1 0-8,-6-5 20,5 10 5,1-5 1,-1 0 0,-16 0-18,0 0 0,0 0 0,0 0 0,0 0 0,17 9 10,-1 1-2,-16-10 0,0 10-8,0 0 12,0-1-12,0 6 12,0 0 4,-11-1 0,0 1 1,-5 0 0,-1-1-3,1 6-1,-6-1 0,-6 1 0,12-6-13,-6-4 0,6 5 0,-1-6-10,6-4-14,-5 5-4,5-5 0,11-5 0,-11 0-36,11 0-7,0 0-1,0 0-1,0 0-155,-6-10-32</inkml:trace>
          <inkml:trace contextRef="#ctx0" brushRef="#br0" timeOffset="24460.08">4765-273 1094,'0'0'97,"0"0"-77,0 0-20,0 0 0,6-9 180,-6 9 32,0 0 6,0-5 2,0-5-59,0 10-11,0 0-2,-11-5-1,11 5-53,-17 5-10,1 0-3,5 5 0,-6-1-46,-5 6-10,6 5-1,-6-1-1,11 5-23,-5 1 0,-1 4 0,6-5 0,6 1-8,-1-1 8,6 0-8,-5 1 8,10-6-12,6-4 4,-5 4 0,5-4 0,11 0 8,-6-6-12,6-4 12,0 5-12,11-10-16,-6 0-3,6-5-1,-5 0 0,-1-4 0,0-1-1,1 0 0,-1 0 0,-10-4-127,10 4-26</inkml:trace>
          <inkml:trace contextRef="#ctx0" brushRef="#br0" timeOffset="24703.29">4146 527 1094,'16'-5'48,"0"0"11,1 0-47,-1-5-12,6 1 0,0-6 0,11 0 256,0 1 50,5-1 10,1-4 1,10 4-147,-5-4-30,0-1-5,11 5-2,-6-4-81,0 4-16,1-4-3,-6-1-1,-6 6 0,0-1 0,-5 5 0,-5 1 0,-1-1-60,1 5-13,-6-5-3,-1 5 0,-10 0-185,0 5-38</inkml:trace>
          <inkml:trace contextRef="#ctx0" brushRef="#br0" timeOffset="24940.25">4551 683 1036,'22'-5'92,"-11"5"-73,0-5-19,0 0 0,0 0 233,6-4 43,10-1 9,0 0 2,6 0-120,-5-4-24,-1 4-5,1 0-1,-1 0-65,0-4-14,1 4-2,-6-5-1,5 6-44,-5-1-11,-5 0 0,5 5 0,-6-4-104,0-1-22,-5 5-5,-11 5-964</inkml:trace>
          <inkml:trace contextRef="#ctx0" brushRef="#br0" timeOffset="25399.52">4535 693 1774,'-17'9'79,"17"-9"16,0 0-76,-11 10-19,1-5 0,-1 5 0,5-1 110,6-9 18,-11 10 4,11-10 1,0 0-56,-5 10-11,5 5-2,0-6-1,0 6-25,0 0-5,11-6-1,-6 6 0,6 0-4,0 4-2,5-9 0,12 4 0,-12 6-8,6-1-2,-5-4 0,5 0 0,0-1-16,5 1 0,0 0 0,1-1 0,-6 1 0,0-1 0,0 6 12,0-1-12,-6 1-18,-5-1-10,-6 1-3,6-1 0,-5-4 31,-6 0 0,0 4 0,-6-4 0,1 4 45,-6 1 15,0-10 4,0 4 0,-11 1-52,0-5-12,0-1 0,0 1 0,-5-5 0,-1 0 0,1 0 0,0-5 0,-6 0-12,5-5-4,-5 0-2,1 0 0,-1 0-183,5 0-37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2:32.67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4DD9D4-1AD1-47CA-A9BF-0AD7A301A2F7}" emma:medium="tactile" emma:mode="ink">
          <msink:context xmlns:msink="http://schemas.microsoft.com/ink/2010/main" type="writingRegion" rotatedBoundingBox="26073,10076 26613,12295 25371,12598 24831,10378"/>
        </emma:interpretation>
      </emma:emma>
    </inkml:annotationXML>
    <inkml:traceGroup>
      <inkml:annotationXML>
        <emma:emma xmlns:emma="http://www.w3.org/2003/04/emma" version="1.0">
          <emma:interpretation id="{19978C70-4381-4652-888B-0A7417A39226}" emma:medium="tactile" emma:mode="ink">
            <msink:context xmlns:msink="http://schemas.microsoft.com/ink/2010/main" type="paragraph" rotatedBoundingBox="26073,10076 26613,12295 25371,12598 24831,10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8346B6-A6B1-46AB-ADE3-012B957ACFDE}" emma:medium="tactile" emma:mode="ink">
              <msink:context xmlns:msink="http://schemas.microsoft.com/ink/2010/main" type="line" rotatedBoundingBox="26073,10076 26613,12295 25371,12598 24831,10378"/>
            </emma:interpretation>
          </emma:emma>
        </inkml:annotationXML>
        <inkml:traceGroup>
          <inkml:annotationXML>
            <emma:emma xmlns:emma="http://www.w3.org/2003/04/emma" version="1.0">
              <emma:interpretation id="{85A4AF0C-3059-4981-8353-3EA83DE4BB06}" emma:medium="tactile" emma:mode="ink">
                <msink:context xmlns:msink="http://schemas.microsoft.com/ink/2010/main" type="inkWord" rotatedBoundingBox="26073,10076 26613,12295 25371,12598 24831,10378"/>
              </emma:interpretation>
              <emma:one-of disjunction-type="recognition" id="oneOf0">
                <emma:interpretation id="interp0" emma:lang="en-AU" emma:confidence="0">
                  <emma:literal>in</emma:literal>
                </emma:interpretation>
                <emma:interpretation id="interp1" emma:lang="en-AU" emma:confidence="0">
                  <emma:literal>is</emma:literal>
                </emma:interpretation>
                <emma:interpretation id="interp2" emma:lang="en-AU" emma:confidence="0">
                  <emma:literal>is ¢</emma:literal>
                </emma:interpretation>
                <emma:interpretation id="interp3" emma:lang="en-AU" emma:confidence="0">
                  <emma:literal>is n</emma:literal>
                </emma:interpretation>
                <emma:interpretation id="interp4" emma:lang="en-AU" emma:confidence="0">
                  <emma:literal>is*</emma:literal>
                </emma:interpretation>
              </emma:one-of>
            </emma:emma>
          </inkml:annotationXML>
          <inkml:trace contextRef="#ctx0" brushRef="#br0">4776 1965 2163,'0'0'96,"0"0"20,0 0-93,0 0-23,0 0 0,0 0 0,0 0 112,0 0 19,0 0 3,11 0 1,6-5-108,-1 5-27,1-5 0,-1 0 0,6 5 72,0 0 8,0-5 3,0 5 0,-6-4-63,6-1-20,0 0 10,-6 0-10,6 0 0,-5 0 0,-1 5 0,1 0 0,-6-5-113,-6 0-22,-5 5-4,0 0-1034</inkml:trace>
          <inkml:trace contextRef="#ctx0" brushRef="#br0" timeOffset="299.63">4853 1989 1209,'0'0'53,"-11"0"12,11 0-52,-11 10-13,-5-10 0,5 10 0,5-5 199,-5 4 37,6 1 7,-6 0 1,5-5-132,1 9-28,5-4-4,-6 10-2,6-6-45,0 1-9,11 0-1,-5 4-1,-1-4-6,6 4-2,-5 1 0,10-1 0,1-4-14,-1 4 0,-5-4 8,5 4-8,1 1 0,5-6 0,-6 6 0,6-10 0,-5 9 0,-1-4 0,6-1 0,-6 6 0,-5-5 0,0 4 0,0 1 0,-5-6 0,-1-4 8,-5 5-8,0-1 11,0 6-11,0-11 24,0 6-1,-5 0-1,-1-6 0,6-9 7,-11 10 2,0 0 0,0-5 0,-5 0-11,5-5-1,0-5-1,-5 5 0,-6-5-18,0 0 0,5 0 0,-10-5 0,-1 6-121,-4-1-22,4 0-4,1 0-940</inkml:trace>
          <inkml:trace contextRef="#ctx0" brushRef="#br0" timeOffset="576.7">4365 3003 1555,'0'0'138,"0"0"-110,16 0-28,-5-5 0,0 0 152,6 1 26,-1-1 5,1 0 1,5-5-52,0 0-9,-1 5-3,7 1 0,-6-6 7,5 0 1,12 0 0,4 5 0,-4-4-103,-1 4-25,6-5 0,0 5 0,0 0 56,0 0 7,-6 5 1,6-4 0,5-1-64,-10 5-13,5 0-3,0-5 0,-1 5 16,1-5 0,6 5 0,-7-5 0,-21 0-14,6 0 0,16 5 0,-6-9 0,-16-1-35,11 5-7,0-5-2,-6 5 0,-10 5-177,-17 0-35</inkml:trace>
          <inkml:trace contextRef="#ctx0" brushRef="#br0" timeOffset="925.27">4513 3549 1728,'22'-24'76,"-11"19"16,0 10-73,0-5-19,11 5 0,0-5 0,16 5 106,-5-5 18,5 0 3,1-5 1,10 0 0,-11 5 0,6-5 0,-5 0 0,5 5-52,-6-5-9,0 5-3,-5 0 0,-5 0-20,-1 0-5,6 0-1,-6 5 0,-5 5-23,-5-5-5,5 4-1,-6 1 0,-5 0-1,-5 0 0,-6-10 0,0 9 0,0 11-8,-6-1 12,1 6-12,-12-1 12,1 1-24,-6 9-4,-6-5 0,1 5-1,-6 0-22,0-5-4,0-4-1,0 4 0,1-5-16,4 1-3,1-6-1,5-4 0,0 0-13,0-6-3,11-4-1,0-5 0,5-5-75,6 5-16,-5-9-2,5-6-699</inkml:trace>
          <inkml:trace contextRef="#ctx0" brushRef="#br0" timeOffset="1192.31">5379 3476 345,'0'0'31,"17"0"-31,-6-5 0,5 0 0,6-4 346,-5-1 63,-17 5 13,5-5 2,12 5-167,-12 5-33,-5 0-8,0 0 0,-16 0-102,-1 5-20,17-5-4,-16 10-1,-12 5-27,6-6-6,11 6 0,-5 4-1,-6 1-39,6-1-8,5 6-8,-6-1 11,6 5-11,0 1 8,-5-6-8,5 10 8,11-9-8,-6 14 0,1-10 0,5 5 0,5-5 0,12 0-11,-6-4 11,5 4-8,6-5 8,6 1 0,10-11 0,-11 6-8,-5-5-8,6-6-2,21 1 0,-5-5 0,0 0 18,-6-5 0,6 5 0,0-5 0,-6-5 0,1 0 0,-6 0 0,0-5 0,-1-4-172,-4-6-32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55:03.27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B1EEE-4BD6-4C9A-9250-6C310BADEA68}" emma:medium="tactile" emma:mode="ink">
          <msink:context xmlns:msink="http://schemas.microsoft.com/ink/2010/main" type="writingRegion" rotatedBoundingBox="2268,5787 10364,5698 10381,7256 2285,7345"/>
        </emma:interpretation>
      </emma:emma>
    </inkml:annotationXML>
    <inkml:traceGroup>
      <inkml:annotationXML>
        <emma:emma xmlns:emma="http://www.w3.org/2003/04/emma" version="1.0">
          <emma:interpretation id="{912E3816-DAEB-4DB7-99B7-BDB264F9B79A}" emma:medium="tactile" emma:mode="ink">
            <msink:context xmlns:msink="http://schemas.microsoft.com/ink/2010/main" type="paragraph" rotatedBoundingBox="2268,5787 10364,5698 10381,7256 2285,7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F8B15A-C752-44A3-9366-0F27D21F5FC7}" emma:medium="tactile" emma:mode="ink">
              <msink:context xmlns:msink="http://schemas.microsoft.com/ink/2010/main" type="line" rotatedBoundingBox="2268,5787 10364,5698 10381,7256 2285,7345"/>
            </emma:interpretation>
          </emma:emma>
        </inkml:annotationXML>
        <inkml:traceGroup>
          <inkml:annotationXML>
            <emma:emma xmlns:emma="http://www.w3.org/2003/04/emma" version="1.0">
              <emma:interpretation id="{AFE09FC2-D88E-418A-BCF6-9E5C320CB2D9}" emma:medium="tactile" emma:mode="ink">
                <msink:context xmlns:msink="http://schemas.microsoft.com/ink/2010/main" type="inkWord" rotatedBoundingBox="2396,5867 4624,6082 4490,7474 2261,7259"/>
              </emma:interpretation>
              <emma:one-of disjunction-type="recognition" id="oneOf0">
                <emma:interpretation id="interp0" emma:lang="en-AU" emma:confidence="0">
                  <emma:literal>flic)</emma:literal>
                </emma:interpretation>
                <emma:interpretation id="interp1" emma:lang="en-AU" emma:confidence="0">
                  <emma:literal>free)</emma:literal>
                </emma:interpretation>
                <emma:interpretation id="interp2" emma:lang="en-AU" emma:confidence="0">
                  <emma:literal>flee)</emma:literal>
                </emma:interpretation>
                <emma:interpretation id="interp3" emma:lang="en-AU" emma:confidence="0">
                  <emma:literal>floc)</emma:literal>
                </emma:interpretation>
                <emma:interpretation id="interp4" emma:lang="en-AU" emma:confidence="0">
                  <emma:literal>Ilse)</emma:literal>
                </emma:interpretation>
              </emma:one-of>
            </emma:emma>
          </inkml:annotationXML>
          <inkml:trace contextRef="#ctx0" brushRef="#br0">315 317 1900,'-11'-39'169,"5"24"-135,-5 1-34,0-11 0,-5 1 40,5-5 2,0 0 0,11 9 0,-17 1 5,1 4 1,5 0 0,0 1 0,-11-1 4,6 5 2,-1-4 0,-5 9 0,6 0-15,-1 0-3,6 0-1,0 5 0,-5 5-12,16-5-3,-11 15 0,5-1 0,-4 6-8,4 4-3,6 1 0,0 14 0,6 4-9,-1 6-16,6 5 4,0 4 1,-6 1 11,12 4 0,-1-4 0,1-1 0,-6 10 0,5 1 16,1-1-4,-6-5-1,0 1-25,5-6-5,-5-4-1,0 4 0,0-4-42,5-10-9,-16-5-1,0-5-648,6-5-130</inkml:trace>
          <inkml:trace contextRef="#ctx0" brushRef="#br0" timeOffset="180.69">-130 1043 345,'0'0'15,"0"0"4,0 0-19,0 0 0,0 0 0,0 0 0,0 0 388,17 0 73,-1 0 15,1 0 4,5 0-292,0-4-59,11 8-11,-12-8-2,12 4-32,-11-5-7,11 0-1,6 5 0,-17-10-43,10 5-9,7-5-1,-17 1-1,5-1-22,1-5 0,-6 6-12,0-6 4,-1-5-184,7 6-36</inkml:trace>
          <inkml:trace contextRef="#ctx0" brushRef="#br0" timeOffset="439.58">688 132 2034,'0'-29'90,"-11"19"18,11 10-86,0-5-22,-6-5 0,6 10 0,0 0 113,0 0 19,0 0 3,-11 15 1,6-1-47,-1 1-9,-5 5-1,6 4-1,5 10-42,-6 10-8,6 0-1,-5 0-1,5 4-15,5-9-3,-5 15-8,11 0 12,0 4-12,-5 1 11,5-1-11,11 1 10,-11-1-10,10 10 0,1-9 0,0-10 0,0-10-84,0-5-12,6-15-2,-12 1-712,6-10-142</inkml:trace>
          <inkml:trace contextRef="#ctx0" brushRef="#br0" timeOffset="792.95">885 493 2232,'0'19'49,"0"-4"11,0-15 1,0 9 1,11-4-50,0 5-12,0-5 0,0 0 0,5 5 93,6-6 16,-11 1 3,6 5 1,-1-5-41,6 5-9,5-5-2,12 4 0,-12 1-25,1-5-6,-1 0-1,1 5 0,-1-1-41,0 1-9,-5-5-2,-5 5 0,-6-5 48,5 4 10,-5 6 1,-11 0 1,0-1-25,0 6-4,-16 4-8,5 0 11,0 6-11,-6 4 0,-10-5 0,5 5 0,-5-5-26,-1 1 2,1-6 1,5 0 0,-6 1-25,12-6-6,-1-4-1,6 0 0,1-6-106,-1-4-22,11-5-4,0 0-844</inkml:trace>
          <inkml:trace contextRef="#ctx0" brushRef="#br0" timeOffset="951.68">1516 541 1152,'11'-44'102,"-11"30"-82,0 9-20,0 5 0,0-5 236,0 5 42,0 0 9,-17-5 1,12 5-109,-6-5-23,-6 5-4,1 5 0,-1 0-78,6 0-15,-16 10-3,16-1-1,-5 6-31,-1-1-5,6 6-2,0-1 0,-5 0-17,5 1 8,11 9-8,0 5 0,5 5 0,1 0 0,10-1 0,-5-4 0,17-4 0,-12-1 0,6-5 0,5-5 0,1-4-10,-1-6 10,1-4-10,10 0 10,-16-5-47,0-5-3,0-10-1,5 0 0,-16 1-144,11-11-29</inkml:trace>
          <inkml:trace contextRef="#ctx0" brushRef="#br0" timeOffset="1217.02">1505 5 806,'0'0'72,"0"0"-58,0 0-14,11 10 0,0-5 276,5 0 52,6-1 10,-6 6 2,1 10-186,5-1-38,5 1-7,1-1-1,-1 1-4,1 4-1,10-4 0,6 14 0,-11-5-63,0 0-12,5 0-2,-5 1-1,0-1 12,0 0 3,-6-4 0,-5 9 0,5 5-22,-5 5-4,-11-1-1,0 1 0,-5 0-2,-1 5-1,-10 5 0,5-1 0,-6 1-10,-5-1 0,-11 1 0,6-5 0,-22-5-46,10 0-14,6-10-4,-5-5 0,-1 0-138,1-4-28,11-11-6</inkml:trace>
        </inkml:traceGroup>
        <inkml:traceGroup>
          <inkml:annotationXML>
            <emma:emma xmlns:emma="http://www.w3.org/2003/04/emma" version="1.0">
              <emma:interpretation id="{DF415F26-ACDB-40F7-BD3A-C9FA407C8222}" emma:medium="tactile" emma:mode="ink">
                <msink:context xmlns:msink="http://schemas.microsoft.com/ink/2010/main" type="inkWord" rotatedBoundingBox="5289,6332 6535,6472 6460,7145 5213,7005"/>
              </emma:interpretation>
              <emma:one-of disjunction-type="recognition" id="oneOf1">
                <emma:interpretation id="interp5" emma:lang="en-AU" emma:confidence="0">
                  <emma:literal>+</emma:literal>
                </emma:interpretation>
                <emma:interpretation id="interp6" emma:lang="en-AU" emma:confidence="0">
                  <emma:literal>J</emma:literal>
                </emma:interpretation>
                <emma:interpretation id="interp7" emma:lang="en-AU" emma:confidence="0">
                  <emma:literal>~</emma:literal>
                </emma:interpretation>
                <emma:interpretation id="interp8" emma:lang="en-AU" emma:confidence="0">
                  <emma:literal>D</emma:literal>
                </emma:interpretation>
                <emma:interpretation id="interp9" emma:lang="en-AU" emma:confidence="0">
                  <emma:literal>2</emma:literal>
                </emma:interpretation>
              </emma:one-of>
            </emma:emma>
          </inkml:annotationXML>
          <inkml:trace contextRef="#ctx0" brushRef="#br0" timeOffset="1705.58">2881 658 2419,'-11'10'53,"-5"-10"11,5-10 3,11 5 1,0-4-55,0-1-13,0 5 0,0 5 0,0 0 105,5 0 19,17 0 3,-11 0 1,6 0-75,5 0-14,10 5-3,-4-5-1,-1 5 1,23 0 0,-12 4 0,0-4 0,1 5-36,5-10 0,0 10-10,-1-5 10,7-5 16,-6 5 12,5-5 1,-5 4 1,-6-4-30,-5-4 8,6 4-8,-6-5 0,-1 10 0,-10-5 0,6 0 0,-6 0 0,-6 0 0,-5 0-10,0 0 10,-11 0-12,0 0-19,0 0-4,0 0-1,0 0 0,0 0-138,0 0-28,-16-5-6,5 0-946</inkml:trace>
          <inkml:trace contextRef="#ctx0" brushRef="#br0" timeOffset="1965.72">3545 400 1958,'0'0'87,"0"0"17,0 0-83,0 0-21,0 0 0,0 0 0,16 0 119,-16 0 19,0 0 4,6 5 1,10 0-44,6 4-9,0 1-2,5 5 0,-5-5-29,6-1-7,-1 6 0,1 4-1,5-4-17,-1 0-3,1-1-1,-5 1 0,-1 4-14,-5-9-2,6 5-1,-7-1 0,1 6-3,0-10-1,-11 4 0,6 1 0,-12-5-9,6 4 12,-5 1-12,-1 0 12,1-1-4,-6 6 0,0-1 0,-6 1 0,-5-1 0,0 1 0,-5-1 0,-1 6 0,-10-6-8,5 1 0,-11-1 0,-5 1 8,5-1-24,0 1-6,-11-6-1,6 6 0,-1-1-96,6-4-19,11-5-4,11 4-1122</inkml:trace>
        </inkml:traceGroup>
        <inkml:traceGroup>
          <inkml:annotationXML>
            <emma:emma xmlns:emma="http://www.w3.org/2003/04/emma" version="1.0">
              <emma:interpretation id="{C1400967-E73A-4DC8-AD17-DB4604909588}" emma:medium="tactile" emma:mode="ink">
                <msink:context xmlns:msink="http://schemas.microsoft.com/ink/2010/main" type="inkWord" rotatedBoundingBox="7235,5732 10364,5698 10381,7256 7252,7290"/>
              </emma:interpretation>
              <emma:one-of disjunction-type="recognition" id="oneOf2">
                <emma:interpretation id="interp10" emma:lang="en-AU" emma:confidence="0">
                  <emma:literal>after)</emma:literal>
                </emma:interpretation>
                <emma:interpretation id="interp11" emma:lang="en-AU" emma:confidence="0">
                  <emma:literal>aftie)</emma:literal>
                </emma:interpretation>
                <emma:interpretation id="interp12" emma:lang="en-AU" emma:confidence="0">
                  <emma:literal>affect)</emma:literal>
                </emma:interpretation>
                <emma:interpretation id="interp13" emma:lang="en-AU" emma:confidence="0">
                  <emma:literal>aflsc)</emma:literal>
                </emma:interpretation>
                <emma:interpretation id="interp14" emma:lang="en-AU" emma:confidence="0">
                  <emma:literal>afto)</emma:literal>
                </emma:interpretation>
              </emma:one-of>
            </emma:emma>
          </inkml:annotationXML>
          <inkml:trace contextRef="#ctx0" brushRef="#br0" timeOffset="2558.21">5108 424 1850,'0'0'82,"-6"-9"17,6-1-79,-5 0-20,5 5 0,-6-5 0,1-4 115,-1 4 19,1 0 4,-6 5 1,0-4-45,0-1-9,0 5-1,-5 5-1,-1 0-15,1 5-4,-1 5 0,-5 4 0,6-4-53,-1 10-11,12-1 0,-17 10 0,11 1 0,0 4 0,0-10 0,0 10-8,11-5 8,-5 10 0,5-4 0,5 8-8,0-4 8,6 0 0,-5 5-9,5 0 9,0-5 0,0-5 10,5-4-1,1-1 0,-1-5-9,6-4 0,0-1 0,0-4 0,-6-10-24,1-5-8,-1-5 0,1-10-1,-1 1 12,1-11 2,-6-4 1,0-10 0,0 0 4,0-5 1,-6 0 0,1 0 0,-6 5 13,0 0 0,0 10 0,0-5 0,-6 10 48,1 4 13,5 5 3,-6 1 0,1 4-48,5 10-8,0 0-8,0 0 9,0 0-9,0 0 0,5 20-10,6 4 10,0 10 45,0 5 15,5 5 4,1 5 0,-6-1-76,5-4-14,1 0-3,-1 0-1,1 0-3,5-10-1,-6-10 0,6 6 0,5-11-127,1 1-26,-6-11-5</inkml:trace>
          <inkml:trace contextRef="#ctx0" brushRef="#br0" timeOffset="3037.98">5651 805 2188,'-11'-30'48,"11"21"11,0-1 1,0 10 1,0-10-49,5 0-12,1 1 0,-6 9 0,16 9 105,1 1 19,5-5 3,-1-5 1,7 0 0,-1 0 0,6-5 0,0 0 0,11-5-103,0 6-25,0 4 0,-11-5 0,-11 0 0,10-5 0,12 0 0,0 1 0,-22-6-148,6 0-36</inkml:trace>
          <inkml:trace contextRef="#ctx0" brushRef="#br0" timeOffset="2861.91">6177 54 2782,'-22'-29'61,"11"4"13,6 6 2,-1-1 3,-16 1-63,6-6-16,-1 6 0,1-6 0,5 1 65,-5 5 11,-17-1 1,11 1 1,0-1-52,-6 5-10,1-4-3,0 9 0,5 0 23,0 6 4,0 4 0,0 4 1,0 1-14,0 5-3,11 5-1,0 4 0,-5 6-23,16 14 0,-6 4 0,12 11 0,-1 5-20,6 4-8,0 15-1,5 0-1,6 0-3,0 0-1,-5 0 0,5 0 0,5 0 34,-5-15 17,0 6-1,-6-1-1,6-5-75,0-4-16,-5-6-2,-1-4-1,-10-10-61,-1 5-12,17-10-2,-11-5-971</inkml:trace>
          <inkml:trace contextRef="#ctx0" brushRef="#br0" timeOffset="3362.13">6309 68 1209,'22'0'108,"-17"0"-87,-10 0-21,5-4 0,5-1 214,1 0 38,-6 5 8,0 0 2,0 0-112,0 0-22,0 0-5,5 19-1,-10 11-40,10 9-8,1 4-2,-1 6 0,1 0-34,-1 0-7,1-1-2,10 1 0,0 10-9,-5-1-3,0 1 0,6-1 0,5 1-17,0-6 8,0-4-8,0 14 0,5-14 0,-5-15-17,0 0 1,-6-9 1,-5-6-182,6-9-37,-1-10-7</inkml:trace>
          <inkml:trace contextRef="#ctx0" brushRef="#br0" timeOffset="3622.66">6660 473 2145,'11'5'95,"0"-5"20,0-10-92,-6 10-23,-5 0 0,17 0 0,5-5 111,-1 10 17,-15 0 4,10 0 1,6-5-44,0 0-9,-5 5-1,-1 0-1,-5-5-36,6 5-7,10-1-2,-16 1 0,-11-5-16,0 0-3,16 10-1,-5 0 0,-5 4-1,-1 6-1,-5-1 0,0-4 0,11 5-2,-11 4 0,-11 0 0,0 15 0,22-5-9,-16 5-12,-17 5 2,0-5 1,6 5-10,-1-10-1,1-4-1,-6-1 0,0-10-102,11 1-20,5-10-4,1-1-663,-12-4-133</inkml:trace>
          <inkml:trace contextRef="#ctx0" brushRef="#br0" timeOffset="3866.07">7252 483 2649,'-11'0'58,"0"0"12,11 0 2,0 0 4,-5-5-61,-1 0-15,-5 5 0,11 0 0,0 0 54,-11 0 8,-11 5 2,0 0 0,17 5-2,-6 4 0,-6 6 0,1 4 0,-1 0-48,7 1-14,4-1 0,1 1 8,-17 4-8,16 10 0,17 0 0,0 0 0,6-5 0,-1 0 0,6-5 0,5 1 0,12-6 0,-6-5 0,-11 1 0,-1-10 0,23-1 0,-16 1 0,-6-5 0,5 0 0,-5-10-50,6-5-11,-1 1-3,-11-6 0,-5-9-102,6 4-21,10-9-4,-16 0-897</inkml:trace>
          <inkml:trace contextRef="#ctx0" brushRef="#br0" timeOffset="4092.71">7400-122 1918,'11'0'85,"0"0"18,0 5-83,5 5-20,-10 9 0,10 1 0,6-1 107,0 1 17,-11-1 3,11 1 1,0-5-8,6 9-2,-1 5 0,6 0 0,-6 6-26,1-1-6,-1 0-1,1 10 0,-7 0-25,1 4-6,11 1-1,-5 0 0,-1 0-21,-10 4-4,-6 1 0,0 9-1,5 5-17,-5 6-10,-22-1 12,5 10-12,1-15-66,-6 5-20,-5 10-4,-1-20-1339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55:26.65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AA19DD-C0D2-4268-BB15-5CB2813F53A1}" emma:medium="tactile" emma:mode="ink">
          <msink:context xmlns:msink="http://schemas.microsoft.com/ink/2010/main" type="writingRegion" rotatedBoundingBox="2966,5790 11401,5393 11480,7080 3046,7477"/>
        </emma:interpretation>
      </emma:emma>
    </inkml:annotationXML>
    <inkml:traceGroup>
      <inkml:annotationXML>
        <emma:emma xmlns:emma="http://www.w3.org/2003/04/emma" version="1.0">
          <emma:interpretation id="{B802417C-34E4-4149-BF73-988F1DBFC20B}" emma:medium="tactile" emma:mode="ink">
            <msink:context xmlns:msink="http://schemas.microsoft.com/ink/2010/main" type="paragraph" rotatedBoundingBox="2966,5790 11401,5393 11480,7080 3046,7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182649-2EB8-4D56-880C-E85D20C15379}" emma:medium="tactile" emma:mode="ink">
              <msink:context xmlns:msink="http://schemas.microsoft.com/ink/2010/main" type="line" rotatedBoundingBox="2966,5790 11401,5393 11480,7080 3046,7477"/>
            </emma:interpretation>
          </emma:emma>
        </inkml:annotationXML>
        <inkml:traceGroup>
          <inkml:annotationXML>
            <emma:emma xmlns:emma="http://www.w3.org/2003/04/emma" version="1.0">
              <emma:interpretation id="{4E6B5F3B-8D02-4885-AB10-B47635A22DCA}" emma:medium="tactile" emma:mode="ink">
                <msink:context xmlns:msink="http://schemas.microsoft.com/ink/2010/main" type="inkWord" rotatedBoundingBox="2966,5790 11401,5393 11480,7080 3046,7477"/>
              </emma:interpretation>
              <emma:one-of disjunction-type="recognition" id="oneOf0">
                <emma:interpretation id="interp0" emma:lang="en-AU" emma:confidence="0">
                  <emma:literal>fleet-after)</emma:literal>
                </emma:interpretation>
                <emma:interpretation id="interp1" emma:lang="en-AU" emma:confidence="0">
                  <emma:literal>float-after)</emma:literal>
                </emma:interpretation>
                <emma:interpretation id="interp2" emma:lang="en-AU" emma:confidence="0">
                  <emma:literal>fleet-aftie)</emma:literal>
                </emma:interpretation>
                <emma:interpretation id="interp3" emma:lang="en-AU" emma:confidence="0">
                  <emma:literal>float-aftie)</emma:literal>
                </emma:interpretation>
                <emma:interpretation id="interp4" emma:lang="en-AU" emma:confidence="0">
                  <emma:literal>flick-rafted)</emma:literal>
                </emma:interpretation>
              </emma:one-of>
            </emma:emma>
          </inkml:annotationXML>
          <inkml:trace contextRef="#ctx0" brushRef="#br0">292 144 1728,'-5'-9'38,"-1"-6"8,1 0 2,-6 6 0,5-6-39,1 5-9,-1 5 0,-10-9 0,-1-1 104,1 0 20,-1 6 3,1-1 1,5 10-38,-11 0-7,6 0-2,-1-5 0,1 10-43,-1 10-9,12-6-1,-17 11-1,11-6-6,5 1-1,-5 9 0,6 6 0,-1-1-20,6 5-18,0 0 3,6 5 1,-1 0 14,6 20 0,-11-1 0,11 1-9,0-1 9,6 1 0,-1 4 0,1 0-8,-6 6 8,5-6 0,-5 0 0,11-4-8,-16-5-28,4-1-6,1-14-1,0 5 0,6-10-149,-17 0-29,0-4-7</inkml:trace>
          <inkml:trace contextRef="#ctx0" brushRef="#br0" timeOffset="212.96">-103 1110 1728,'0'0'76,"0"0"16,0 0-73,0 0-19,0 0 0,0 0 0,0 0 147,11-5 25,0 0 6,0-5 1,6 0-66,5 5-13,-1-4-2,12-1-1,-16 0-24,16 0-5,-6 1 0,6-1-1,-5-5-31,4 6-5,1-1-2,-5 5 0,-1-5-20,1 0-9,4 6 8,-15-6-8,21 5-19,-21-5-9,10 5-1,-5 0-1,6 1-229,-7-6-45</inkml:trace>
          <inkml:trace contextRef="#ctx0" brushRef="#br0" timeOffset="456.54">703 81 2419,'0'0'53,"0"0"11,0 0 3,0 0 1,0 0-55,0 0-13,0 0 0,0 0 0,0 0 84,0 0 15,-11 10 2,6-1 1,5 16-61,-6 9-12,6 10-2,0 9-1,0 1 24,0-10 5,6-29 1,-1 24 0,1 34-39,10 0-7,-16 5-2,17-5 0,-6-5-8,5 0 0,6-4 0,6 9 0,-12-15 0,11-4 0,-5-15 0,6-5 0,-17-9-168,16-6-30,-16-9-6,6-5 0</inkml:trace>
          <inkml:trace contextRef="#ctx0" brushRef="#br0" timeOffset="720.28">956 568 2415,'0'0'53,"0"0"11,0 0 3,0 0 1,0 0-55,16 5-13,6-5 0,0 0 0,5 0 106,-5 5 18,6 5 4,-6 0 1,-6-1-73,6 1-16,6 5-2,-7-5-1,1-6-8,6 6-1,-6 0-1,16 0 0,-16 4-27,0-4 0,0 5 0,-6-1 0,-5 1 0,0 4 0,-5 1 0,-6 4 0,0 6 20,-11 4-2,5-5 0,-10 10 0,-1-5-18,-4-5-12,-7 5 1,6 1 1,6-11-50,5-5-9,-6 1-3,1-5 0,5-6 7,0 1 1,0-5 0,11-5 0,0 0-214,0 0-42</inkml:trace>
          <inkml:trace contextRef="#ctx0" brushRef="#br0" timeOffset="952.44">1636 700 1152,'0'0'102,"0"-10"-82,5 1-20,-5-1 0,0 0 235,0 10 42,0 0 9,-5-10 2,-1-4-103,-5 9-20,0-5-4,6 10-1,-6 0-69,-11 10-15,5-5-2,1 9-1,0-4-33,-1 5-8,1-1 0,5 11-1,-6-6-16,17 6-3,-11 4-1,11-5 0,11 10-11,-11-4 0,17 4 0,5 0 0,-11-5 0,11-5 0,-1 1-8,1-6 8,6 1-11,-6-6 3,5 1 0,-5-5 0,6-5-28,-7-5-6,1 5-1,0-10 0,0 0-104,-5-10-21,-1 5-4,-5-14-980</inkml:trace>
          <inkml:trace contextRef="#ctx0" brushRef="#br0" timeOffset="1180.72">1734 125 1440,'6'-25'128,"-6"25"-103,0 0-25,0 0 0,0 10 172,5 0 30,6 5 6,0-6 0,0 6-76,6 0-15,5 4-3,0 1-1,11 9-28,-6 0-5,6 5-2,0-5 0,-6 6-11,1-1-3,-1 0 0,0 0 0,1 5-51,-1 5-13,-5-5 0,6 5 0,-12 4 24,1 6 1,-1 0 1,0 9 0,-16-9-42,0 4-8,0-4-1,0-1-1,-11-4 26,1-10 14,-1-5-2,-6 0-940,12 1-189</inkml:trace>
          <inkml:trace contextRef="#ctx0" brushRef="#br0" timeOffset="1556.31">2475 471 1209,'0'0'108,"0"0"-87,0 0-21,0 0 0,0 0 222,5 10 40,6-5 8,0-1 2,6-4-116,-1 0-22,12 5-5,-12 0-1,11-5-55,-5 5-11,6 0-2,5 5-1,0-5-32,-6 4-7,6-4 0,-6 5-1,6 0-19,-16-5 0,-1-5 0,1 4 0,-1 6-142,-5-5-22,-11-5-5,5 10-959</inkml:trace>
          <inkml:trace contextRef="#ctx0" brushRef="#br0" timeOffset="1719.14">2623 905 2188,'0'0'48,"0"0"11,0 0 1,0 0 1,5 19-49,1 1-12,-1-10 0,12-1 0,-1 1 105,12-5 19,-1 0 3,6 0 1,5-5-52,-5 0-9,0 0-3,0 0 0,5-5-51,-10 5-13,-1-5 0,12 5 0,-6-10-124,-1 5-28,-4 0-6,-1 1-1</inkml:trace>
          <inkml:trace contextRef="#ctx0" brushRef="#br0" timeOffset="2019.56">3829 763 1785,'0'0'159,"0"0"-127,0 0-32,0 0 0,0 0 198,0 0 34,17-4 6,5-1 2,-6 5-145,6-5-29,-5 5-6,10 0 0,-5 0-8,5-5-2,-16 0 0,11 0 0,6 0-25,5 0-5,-17 5 0,6-9-1,0 4-19,0-5 0,-6 10 0,6-5 0,-11 0-83,6-4-20,5 4-4,-6-5-1167</inkml:trace>
          <inkml:trace contextRef="#ctx0" brushRef="#br0" timeOffset="2568.37">5135 403 864,'0'0'76,"0"5"-60,5-15-16,-5-5 0,0 5 205,0-9 39,6-10 7,-6 9 1,-6-4-65,1 4-14,5 1-2,-6 4-1,-5 1-69,-5-1-13,10 10-4,-5 0 0,0 0-37,0 10-8,-5 15-2,-1-6 0,1 1-25,-1 0-12,1 4 10,0 5-10,-1-4 0,1 9 0,5 5 0,0 0 0,0-4 0,5 9-13,6-5 4,6 0 1,-1 0 8,12-5-13,-6 1 5,11-1 8,-6-5-36,1-4 0,-1-11 0,6 11 0,5-10 48,-5-1 9,-5-9 3,5 0 0,0-4-39,0-1-7,-6-5-2,-5-10 0,0 6 35,0-6 6,5-4 2,-5 4 0,-5-14-19,-1 5 8,1-5-8,-1 10 0,-10-1 40,5 1 2,0 9 0,11 1 0,-6-1-33,-5 15-9,0 0 0,0 0 0,0 0 0,0 0 0,0 0 0,6 19 0,5 16 27,0-6 4,0 5 1,-6 5 0,-5-5-32,11 5 0,11-5 0,-6 0 0,-5 0-129,0-4-23,11-1-4,6-10-1013</inkml:trace>
          <inkml:trace contextRef="#ctx0" brushRef="#br0" timeOffset="2906.57">6056 52 2556,'0'0'56,"-11"-10"12,-11-10 3,11 1 0,0-5-57,0 4-14,-5 1 0,-1 4 0,1 0 62,5 1 10,-6-1 1,1 0 1,-6 11-24,5-1-5,17 5-1,-16 0 0,0 5-20,-1 4-5,12 6-1,-1 4 0,6 11-18,6-1 8,-6 10-8,5 10 0,12 4 0,-1 11 0,0-1 0,1 0-9,10 6 9,1 18 0,-1-4 0,-5 0 0,6 0 12,-7-5 7,7-5 1,-12-5 1,-10-4-68,5-11-13,11-9-4,-6 0 0,-10-10-153,-1-9-31,1-1-7</inkml:trace>
          <inkml:trace contextRef="#ctx0" brushRef="#br0" timeOffset="3088.59">5798 822 748,'0'0'67,"0"0"-54,-5-5-13,5 5 0,0 0 374,5 10 72,-5-10 14,11 5 4,11-5-281,0-5-56,-6 0-11,6 5-3,6-5-36,5-5-7,5 1-2,-5 4 0,-6-5-29,12 0-7,5 5 0,0-4-1,-12 4-41,-10-5-8,6 5-2,-6-5 0,5 5-37,-5 1-8,-5-1-2,4-5-814,7 0-163</inkml:trace>
          <inkml:trace contextRef="#ctx0" brushRef="#br0" timeOffset="3327.36">6484 18 2419,'0'0'107,"0"0"22,0 0-103,-6 4-26,-5 1 0,11-5 0,0 0 108,0 20 16,-5 9 3,5 5 1,0 0-48,5 5-8,6 5-3,0 0 0,6 0-8,5 19-1,-17 1-1,11-1 0,12-4-47,-12-6-12,1 1 0,5-1 0,5-4 0,-5 0 0,0-15 0,0 5 0,-6-10-49,1-4-12,10-6-3,-10-9 0,-17-10-218,0 0-44,33-10-9,-17-9-1</inkml:trace>
          <inkml:trace contextRef="#ctx0" brushRef="#br0" timeOffset="3586.15">6835 291 2188,'-11'29'97,"11"-29"20,0 0-93,0 0-24,0 0 0,11 0 0,11 5 107,-6 0 17,0-5 3,1 4 1,5-4-52,0 5-9,5-5-3,-5 5 0,-5 0-4,-1 0-2,11 0 0,1 0 0,-17-5-26,11 5-6,5-1-1,-5 1 0,6 0-10,-12 0-3,0 0 0,1 0 0,-1 5 0,1-1 0,-17 11 0,0-1 0,-6 1-3,6 4-1,-11 1 0,-11 9 0,1 0-8,-1-5 0,5 0 0,-10 1 0,-12-1-20,17-5-5,17 1-2,-1-11 0,-16 6-100,17-11-20,5-9-4,0 0-705,0 0-140</inkml:trace>
          <inkml:trace contextRef="#ctx0" brushRef="#br0" timeOffset="3820.86">7498 183 2649,'0'-9'58,"0"-1"12,0 5 2,-5-5 4,5 10-61,-6-5-15,-5-4 0,6 4 0,-6 0 80,0 10 12,0 4 4,-6 11 0,1-5-52,0 4-9,-1 5-3,1 1 0,-6 4 11,5 0 1,12 5 1,-6 1 0,11-1-27,11 0-6,-6 0 0,17 0-1,6-5-11,-6 5 0,5-4 0,0-6 0,1 0 0,-1-4-9,6-10 9,-5 4-10,-1-9-32,0-5-6,6-5-2,-11-4 0,6-1-23,-6-5-5,-6-4-1,6-6-795,-6-4-159</inkml:trace>
          <inkml:trace contextRef="#ctx0" brushRef="#br0" timeOffset="4079.32">7811-562 2649,'5'14'58,"1"-4"12,5 5 2,0 9 4,5-9-61,-5 4-15,11 5 0,-5-4 0,-7 4 80,7 6 12,5-1 4,-6-5 0,12 5-17,-6 5-3,-6 1-1,6-1 0,5 10 8,-5-1 1,6 6 1,-1 19 0,1 1-68,-6-1-17,0-5 0,0 6 0,-6-6 0,-5-5 0,5 11 0,-5-6 0,0-4 15,-11-6-1,0 6 0,0 4 0,0-4-74,-11-1-14,0-4-3,-5-1-1,-6-4-142,-11-10-29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01.07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7DE2B4-F764-4643-B7A2-2F8B2075CF86}" emma:medium="tactile" emma:mode="ink">
          <msink:context xmlns:msink="http://schemas.microsoft.com/ink/2010/main" type="writingRegion" rotatedBoundingBox="4555,-5830 4882,-5830 4882,-5603 4555,-5603"/>
        </emma:interpretation>
      </emma:emma>
    </inkml:annotationXML>
    <inkml:traceGroup>
      <inkml:annotationXML>
        <emma:emma xmlns:emma="http://www.w3.org/2003/04/emma" version="1.0">
          <emma:interpretation id="{3B68E2EC-D4D8-4A6F-B135-1F4C3EA217DE}" emma:medium="tactile" emma:mode="ink">
            <msink:context xmlns:msink="http://schemas.microsoft.com/ink/2010/main" type="paragraph" rotatedBoundingBox="4555,-5830 4882,-5830 4882,-5603 4555,-5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A2EAFE-7BC9-49D3-B73B-4DA872BD3098}" emma:medium="tactile" emma:mode="ink">
              <msink:context xmlns:msink="http://schemas.microsoft.com/ink/2010/main" type="line" rotatedBoundingBox="4555,-5830 4882,-5830 4882,-5603 4555,-5603"/>
            </emma:interpretation>
          </emma:emma>
        </inkml:annotationXML>
        <inkml:traceGroup>
          <inkml:annotationXML>
            <emma:emma xmlns:emma="http://www.w3.org/2003/04/emma" version="1.0">
              <emma:interpretation id="{5375747C-C22F-4667-A106-38DD1EDEBF3E}" emma:medium="tactile" emma:mode="ink">
                <msink:context xmlns:msink="http://schemas.microsoft.com/ink/2010/main" type="inkWord" rotatedBoundingBox="4555,-5830 4882,-5830 4882,-5603 4555,-5603"/>
              </emma:interpretation>
              <emma:one-of disjunction-type="recognition" id="oneOf0">
                <emma:interpretation id="interp0" emma:lang="en-AU" emma:confidence="0">
                  <emma:literal>.</emma:literal>
                </emma:interpretation>
                <emma:interpretation id="interp1" emma:lang="en-AU" emma:confidence="0">
                  <emma:literal>`</emma:literal>
                </emma:interpretation>
                <emma:interpretation id="interp2" emma:lang="en-AU" emma:confidence="0">
                  <emma:literal>-</emma:literal>
                </emma:interpretation>
                <emma:interpretation id="interp3" emma:lang="en-AU" emma:confidence="0">
                  <emma:literal>\</emma:literal>
                </emma:interpretation>
                <emma:interpretation id="interp4" emma:lang="en-AU" emma:confidence="0">
                  <emma:literal>'</emma:literal>
                </emma:interpretation>
              </emma:one-of>
            </emma:emma>
          </inkml:annotationXML>
          <inkml:trace contextRef="#ctx0" brushRef="#br0">327 227 2487,'-14'-32'55,"-8"1"11,1 6 2,-7-1 2,-15-5-56,1 18-14,-8-12 0,0 6-734,-7-6-150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05.7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B168E26-C878-46DB-8844-AB5D33A905EF}" emma:medium="tactile" emma:mode="ink">
          <msink:context xmlns:msink="http://schemas.microsoft.com/ink/2010/main" type="inkDrawing" rotatedBoundingBox="4687,13583 4845,18874 4706,18879 4547,13587" semanticType="callout" shapeName="Other">
            <msink:sourceLink direction="with" ref="{4A32A776-BEA2-4CD4-A816-FD21B02D3CD5}"/>
          </msink:context>
        </emma:interpretation>
      </emma:emma>
    </inkml:annotationXML>
    <inkml:trace contextRef="#ctx0" brushRef="#br0">35 0 1422,'0'0'63,"0"0"13,0 0-61,0 0-15,-7 13 0,-7 6 0,14-6 91,-7 6 15,-1-1 3,1 14 1,7 0-34,0-1-8,0-6 0,0 13-1,15 0-27,-15 6-6,0-6-1,0 6 0,0 0-6,0 7-2,7-7 0,0 6 0,0-5-5,0 5 0,0 7-1,7 6 0,-7-6-7,0 6-2,1 0 0,6 6 0,0-6-10,-7 0 8,0 1-8,0-1 8,0 0-8,8-7 0,-8 8 0,-7-1 0,7-7 9,0 7 0,0 13 0,-7 0 0,0 0-9,7 6-9,-7 0 9,0 6-13,0-6 13,0 0 0,7 0 0,-7 0 0,0 0 0,-7-6 0,7-7 0,0 7 0,0-1 0,0 1 10,0 6-10,0 7 8,0-14-8,0 1 0,0-7 0,0 1-11,-7-7 11,7 6 0,0 7 0,0-7 0,0 1 0,0-7 0,0 6 0,0 1 0,0 5 0,0 1 0,0 0 0,0-1 0,0 1 0,0 0 0,0-13 0,0 13 0,0-7 0,0-12 0,-7-7 0,7-6 0,-7-6 0,7 0 0,0 6 0,0 7 0,-7-7 0,7 0 0,0-6 0,0 6 0,0-12 0,0 5 0,-7-11 0,7 5 0,0-6 0,0 1 0,0-14 0,0-12 0,0 0-45,0 0-7,0 0-2,0 0-625,0 0-125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04.9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C81206A-99A2-461A-BDAC-76447E22182F}" emma:medium="tactile" emma:mode="ink">
          <msink:context xmlns:msink="http://schemas.microsoft.com/ink/2010/main" type="inkDrawing" rotatedBoundingBox="4019,14018 4365,13311 4497,13375 4151,14082" semanticType="callout" shapeName="Other">
            <msink:sourceLink direction="to" ref="{4A32A776-BEA2-4CD4-A816-FD21B02D3CD5}"/>
            <msink:sourceLink direction="from" ref="{4A32A776-BEA2-4CD4-A816-FD21B02D3CD5}"/>
          </msink:context>
        </emma:interpretation>
      </emma:emma>
    </inkml:annotationXML>
    <inkml:trace contextRef="#ctx0" brushRef="#br0">347 215 921,'15'-19'82,"-15"0"-66,-7-6-16,7 0 0,0 6 123,0 6 21,-8-6 4,8 13 0,8-7-8,-8 7-3,0 6 0,-8-6 0,1-20-45,0 14-10,-7 5-2,14 7 0,0 0-24,-14 7-6,0-7-1,14 0 0,-7 19-23,-1 6-5,-6 19-1,7 0 0,0-6-12,7 0-8,-14 12 8,0-12-8,0 0-14,-8 13-7,8-7-2,-14 0 0,-1 6 23,8-18 0,7-7 0,-8 0 0,8 7-23,0-7 0,0-6 0,7-6 0,7-13-69,0 0-15,-7 19-2,7-19-819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05.2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590752-C5AB-4AD7-9C1A-24A69E1488A3}" emma:medium="tactile" emma:mode="ink">
          <msink:context xmlns:msink="http://schemas.microsoft.com/ink/2010/main" type="inkDrawing" rotatedBoundingBox="4396,13349 4952,13724 4917,13775 4361,13400" semanticType="callout" shapeName="Other">
            <msink:sourceLink direction="with" ref="{4A32A776-BEA2-4CD4-A816-FD21B02D3CD5}"/>
          </msink:context>
        </emma:interpretation>
      </emma:emma>
    </inkml:annotationXML>
    <inkml:trace contextRef="#ctx0" brushRef="#br0">333 101 1267,'0'-19'28,"-7"7"5,7-1 2,0 13 1,-7-12-36,7 12 0,0 0 0,0 0 0,0 0 100,0 0 14,0 0 2,21 0 1,-6 0-33,-1 19-8,7 12 0,-7 1-1,15-7-45,-8 0-9,0-6-1,8 0-1,-8 0-1,14 0 0,-6-7 0,-1 7 0,1 0-18,-1-6 10,0 0-10,1-1 8,-8 1-8,0-1 0,8 1-12,-8 0 12,0-13-87,-7 12-9,1 7-3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10.9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503757-DD20-4083-A2DB-62BF7E6AB823}" emma:medium="tactile" emma:mode="ink">
          <msink:context xmlns:msink="http://schemas.microsoft.com/ink/2010/main" type="inkDrawing" rotatedBoundingBox="6510,13749 6638,18740 6569,18742 6441,13750" semanticType="callout" shapeName="Other">
            <msink:sourceLink direction="with" ref="{2EE71477-3AA4-455A-BFDA-01166953E728}"/>
            <msink:sourceLink direction="with" ref="{EE96CAF2-59F2-4EA3-ADF2-7757E053C71F}"/>
          </msink:context>
        </emma:interpretation>
      </emma:emma>
    </inkml:annotationXML>
    <inkml:trace contextRef="#ctx0" brushRef="#br0">13 0 1152,'0'15'102,"0"-5"-82,-6-1-20,6 1 0,0 5 162,-5-1 28,5 6 6,0-1 0,0-4-66,0 5-14,0 4-2,0 5-1,-6-4-57,6-1-11,6 10-2,-6 5-1,0 0-15,0 10-3,0 0-1,5 9 0,-5 5-7,0-4 0,0-1-1,0 6 0,6-1-3,-6 1 0,0-6 0,5 10 0,1-4-12,-6 4 8,0 10-8,5 5 0,1-5 0,-1 0 0,1 0 0,-6 5 0,5-5 0,1 0 0,-1-5 0,1 10 0,-1-5 0,1 0 0,-1 0 0,1-5 0,-1-5 8,1-5-8,-6 6 0,5-1 0,0 5 0,-5 0 0,0 5 0,6 5 0,-6-5 0,5-5 0,-5-5 0,0 5 0,0 1 0,0-11 0,0 5 0,0 5 0,0 0 0,0 5 0,0-4 0,0 8 0,0 1 8,0-10-8,-5 1 0,5-1 0,0-5 0,0-5 0,0 1 0,-6 4 0,6-15 8,0 6-8,-5-5 0,5-1 0,0 1 0,0-5 0,0 4 0,0-4 0,0 0 0,-5-5 0,5-5 0,0-5 0,5-5 0,-5 0 0,0-4 0,0-6 0,0 1-23,0-6 3,0-9 0,0-5 0,0 0-160,0 0-31,0 0-6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06.9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15F5B5-BA08-4EFD-9977-1FECE3CBA731}" emma:medium="tactile" emma:mode="ink">
          <msink:context xmlns:msink="http://schemas.microsoft.com/ink/2010/main" type="inkDrawing" rotatedBoundingBox="1645,16012 11836,15992 11837,16159 1646,16179" shapeName="Other">
            <msink:destinationLink direction="with" ref="{D86D2373-37FE-473E-9FF5-B55D204EB31D}"/>
            <msink:destinationLink direction="with" ref="{20DFEF37-6F64-4297-911D-9AB79D871273}"/>
            <msink:destinationLink direction="with" ref="{711D0FE2-BB41-4B07-955A-F91676999F54}"/>
          </msink:context>
        </emma:interpretation>
      </emma:emma>
    </inkml:annotationXML>
    <inkml:trace contextRef="#ctx0" brushRef="#br0">0 104 345,'21'-13'31,"-21"13"-31,0 38 0,0-38 0,7 13 127,0-7 19,-7-6 4,14 6 1,8 1-50,-15-1-9,0-6-3,7 6 0,-7-6-30,7 0-7,0-6 0,1 6-1,-15 0-10,14 6-1,14-6-1,-6 0 0,-1-6-1,0 0 0,7 6 0,1 0 0,6-7-18,-13 1-3,-1 6-1,14 0 0,8-13 0,-8 7-1,1 0 0,7-1 0,6 7-15,-6-6 8,-1 0-8,1 0 0,7-7-8,-8 7-8,8-1-2,0 1 0,-15 0 18,15-1 0,-1 7 0,8-6 0,-7-7 0,0 13 0,13-6 0,-6 6 0,14 0 14,0-6 6,0 6 2,0-6 0,7-1-22,-7 1 0,0 6 0,7 0 0,-7 0 0,0 0 0,0 0 0,0 0 0,0 6 0,7-6 0,-7 0 0,7 7 0,7 5 0,-7-6 0,15-6 0,-8 7 0,-7-7 0,0 6 0,0 0 0,7-6 0,-7 0-18,7 0-2,1 13 0,6-13 0,-7 0 32,7 0 7,1 0 1,6 0 0,-7 6-20,-7 1 0,0-14 0,8 1 0,-15 6-12,14 0-7,7 0-1,1 0 0,-15-6 36,7 6 8,0 6 0,8-6 1,-8-6-13,-7-1-2,0 7-1,8-6 0,-8 6 3,0 0 0,7 0 0,1-6 0,-15 6 1,14 0 1,-7 0 0,0 0 0,0 0 0,1 0 0,-1-7 0,0 7 0,-14 7-4,0-14-1,14 7 0,0 0 0,-7 0-9,0 7 8,7-7-8,1-7 8,6 7-8,-14 0 0,7 0 9,0 0-9,0-6 0,-7 6 0,1 6 0,-1-6 0,0 0-16,0 0-8,0 0-2,7 7 0,-7-1 43,7-6 9,-7 0 2,0 0 0,-7 0-28,0 6 8,-7-6-8,0 7 0,7-7 0,-7 6 0,-7 0 0,7 1 0,-1-1 8,1-6-8,-7 0 0,0 0 8,0 6-8,-1-6 0,1 7 0,-7-7 0,7 0 0,-8 0 0,-6 0 0,7 0 8,-15 6-8,1-6 0,6 6 0,-6 0 0,-1-6 0,-7 0 0,1 0 0,-1 0 8,1 0-8,-1 0 0,0 0 0,-6 0 8,6-6-8,0 0 0,-6 12 0,-1-6 0,0-6 0,1 6 0,-1 6 0,0-6 8,-7-6-8,1 0 0,6-1 0,-7 1 0,-14 6 0,21-6 0,-14-1 0,15 1-11,-8 6-13,-14 0-2,0 0-1,0 0 0,0 0-49,0 0-9,0 0-3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07.3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6D2373-37FE-473E-9FF5-B55D204EB31D}" emma:medium="tactile" emma:mode="ink">
          <msink:context xmlns:msink="http://schemas.microsoft.com/ink/2010/main" type="inkDrawing" rotatedBoundingBox="11431,16450 11601,15744 12088,15861 11919,16567" semanticType="callout" shapeName="Other">
            <msink:sourceLink direction="with" ref="{6B15F5B5-BA08-4EFD-9977-1FECE3CBA731}"/>
          </msink:context>
        </emma:interpretation>
      </emma:emma>
    </inkml:annotationXML>
    <inkml:trace contextRef="#ctx0" brushRef="#br0">192 0 403,'0'0'36,"0"0"-36,0 0 0,0 0 0,0 0 229,0 0 39,0 0 8,0 0 2,7 7-158,7-1-31,-7 6-6,8 1-2,-1-7-29,0 13-7,0-6-1,0 6 0,8-7-12,-8 7-2,7-6-1,-7 6 0,-7-6 2,8 6 0,6-7 0,0 7 0,-7-6-11,8-1-3,-1 1 0,-7 6 0,8-7 0,-8 1 0,-7 6 0,7-6 0,-7-1 6,0 1 1,0-1 0,-7 7 0,7-6 1,-7 6 1,-14 0 0,7 0 0,0 0-6,-14 0-2,-1-7 0,1 1 0,7 6-18,-7 0 0,-15 0-8,8 0 8,-8-7 0,8-6 0,0 7 0,-1-7 0,-6 7 0,6 0 18,1-7-2,-1 0-1,8 1-59,-7-1-12,-1 0-3,1-6 0,7 6-152,-1-6-30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09.84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DFEF37-6F64-4297-911D-9AB79D871273}" emma:medium="tactile" emma:mode="ink">
          <msink:context xmlns:msink="http://schemas.microsoft.com/ink/2010/main" type="inkDrawing" rotatedBoundingBox="4648,15491 8633,14171 8842,14805 4858,16125" semanticType="callout" shapeName="Other">
            <msink:sourceLink direction="with" ref="{6B15F5B5-BA08-4EFD-9977-1FECE3CBA731}"/>
            <msink:sourceLink direction="with" ref="{4A32A776-BEA2-4CD4-A816-FD21B02D3CD5}"/>
          </msink:context>
        </emma:interpretation>
      </emma:emma>
    </inkml:annotationXML>
    <inkml:trace contextRef="#ctx0" brushRef="#br0">61 1368 345,'-14'69'15,"14"-69"4,0 0-19,0 0 0,0-6 0,-7-6 0,7 12 145,-8-7 26,1-5 5,7 5 0,0 7-81,0 0-17,-7-12-3,7 5-1,0-5-14,0 12-4,0 0 0,0 0 0,0-13-10,-7 7-2,7 6-1,0 0 0,0-6-15,0 6-2,-7-13-1,7 13 0,0 0-6,0 0-2,0-13 0,-7 1 0,7 12-17,0 0-9,0 0 1,0 0 0,0-19 16,0 19 4,0-13 1,0 13 0,0-19-13,0 19 0,7-12 8,-7 12-8,7-19 8,0 6 0,-7 13-8,7-13 12,0-6-12,8 1 8,-8-1-8,7 0 0,-7 0 13,7 0-3,0 0-1,1 0 0,-1-6 3,0 6 0,0 0 0,0-6 0,1 6 1,6-6 1,0 6 0,0-7 0,-6 1-14,6 6 9,-7 0-9,7 0 8,8-6-8,-8 6 0,8 0 0,-8 7 0,0-7 17,0 6 2,1 1 0,6-1 0,-7 7-19,1-1 10,6-5-10,-7-1 8,1 7-8,6-7 0,0 0 0,1 1 0,6-7-16,-6 13-6,-8-1-1,14-12 0,-6 7 37,-1-7 7,1 6 2,6-6 0,-7 7-37,8-7-7,-1 6-2,-6 1 0,-1 12 39,8-13 8,-1-6 2,1 0 0,-1 13-42,8-1-8,-8-11-1,8 5-1,-1 0 50,-6 7 11,6-7 1,1 7 1,-7-7-26,-1 1-11,0 6 8,1-7-8,-1 0 0,8 7 8,0-7-8,-1 7 0,1-7 22,-1 1-1,1-7 0,0 13 0,-8-7-33,8 7-8,-8-7 0,8-6-1,-1 13 33,-6 6 8,-1-6 0,1-1 1,-1 1-30,1 0-7,6 6 0,-6 0-1,-1-7 17,8 1 0,-8 6 0,1 0 0,-1 0-50,1 0-10,-1-6-1,1-1-1,6 1 101,8 6 20,-15-6 4,15-1 1,-7 7-50,-1 0-14,1-6 0,-1 6 8,1 0-8,-7 0 0,6 0 0,1 0 0,-8 0 0,8 0 12,-15 6-4,15-6 0,-8 0-8,1 0 8,-1 0-8,-6 0 8,6 0-8,1 0 0,-8 0 0,0 0 0,-6 7 12,-1-7-1,7-7-1,-6 14 0,6-7-10,0 0 0,1 0 0,-8 0 8,7 0-21,-6 0-5,-1 6-1,-7-6 0,8-6-118,-22 6-24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11.27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5E2420-DF85-4B14-87E4-61243FCD8C8E}" emma:medium="tactile" emma:mode="ink">
          <msink:context xmlns:msink="http://schemas.microsoft.com/ink/2010/main" type="writingRegion" rotatedBoundingBox="9031,13658 13057,13378 13131,14446 9105,14725"/>
        </emma:interpretation>
      </emma:emma>
    </inkml:annotationXML>
    <inkml:traceGroup>
      <inkml:annotationXML>
        <emma:emma xmlns:emma="http://www.w3.org/2003/04/emma" version="1.0">
          <emma:interpretation id="{9ED51917-38B9-45E7-9D3B-0515FDF33473}" emma:medium="tactile" emma:mode="ink">
            <msink:context xmlns:msink="http://schemas.microsoft.com/ink/2010/main" type="paragraph" rotatedBoundingBox="9031,13658 13057,13378 13131,14446 9105,14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9BBBD3-5700-45E0-B68B-45824BCB65EB}" emma:medium="tactile" emma:mode="ink">
              <msink:context xmlns:msink="http://schemas.microsoft.com/ink/2010/main" type="line" rotatedBoundingBox="9031,13658 13057,13378 13131,14446 9105,14725"/>
            </emma:interpretation>
          </emma:emma>
        </inkml:annotationXML>
        <inkml:traceGroup>
          <inkml:annotationXML>
            <emma:emma xmlns:emma="http://www.w3.org/2003/04/emma" version="1.0">
              <emma:interpretation id="{4A32A776-BEA2-4CD4-A816-FD21B02D3CD5}" emma:medium="tactile" emma:mode="ink">
                <msink:context xmlns:msink="http://schemas.microsoft.com/ink/2010/main" type="inkWord" rotatedBoundingBox="9031,13658 13057,13378 13131,14446 9105,14725">
                  <msink:destinationLink direction="with" ref="{6B590752-C5AB-4AD7-9C1A-24A69E1488A3}"/>
                  <msink:destinationLink direction="with" ref="{EB168E26-C878-46DB-8844-AB5D33A905EF}"/>
                  <msink:destinationLink direction="with" ref="{20DFEF37-6F64-4297-911D-9AB79D871273}"/>
                  <msink:destinationLink direction="to" ref="{1C81206A-99A2-461A-BDAC-76447E22182F}"/>
                  <msink:destinationLink direction="from" ref="{1C81206A-99A2-461A-BDAC-76447E22182F}"/>
                </msink:context>
              </emma:interpretation>
              <emma:one-of disjunction-type="recognition" id="oneOf0">
                <emma:interpretation id="interp0" emma:lang="en-AU" emma:confidence="0">
                  <emma:literal>flacherie</emma:literal>
                </emma:interpretation>
                <emma:interpretation id="interp1" emma:lang="en-AU" emma:confidence="0">
                  <emma:literal>flat To</emma:literal>
                </emma:interpretation>
                <emma:interpretation id="interp2" emma:lang="en-AU" emma:confidence="0">
                  <emma:literal>flat see</emma:literal>
                </emma:interpretation>
                <emma:interpretation id="interp3" emma:lang="en-AU" emma:confidence="0">
                  <emma:literal>fleet To</emma:literal>
                </emma:interpretation>
                <emma:interpretation id="interp4" emma:lang="en-AU" emma:confidence="0">
                  <emma:literal>flackeries</emma:literal>
                </emma:interpretation>
              </emma:one-of>
            </emma:emma>
          </inkml:annotationXML>
          <inkml:trace contextRef="#ctx0" brushRef="#br0">2 97 172,'0'-31'8,"0"24"1,0 7-9,0-12 0,0 5 0,7 1 0,7 6 319,-7-6 61,0 6 13,0-7 3,7 7-237,1 0-47,-1-6-10,7 0-2,-7-1-70,1 1-14,6 12-4,-7-6 0,7-6 9,-7 6 2,1 6 0,-1 1 0,0-7-14,-14 0-9,14 12 12,0 7-12,1 0 8,-8-6-8,-7-13 0,14 12 0,-14 7 11,7 7-11,-7 5 10,0 1-10,-7-7 8,0 0-8,0 0 0,0 7 0,-8-7-8,1 0-8,0 1-2,0-1 0,-7 0-10,-1 0-3,1-6 0,7 0 0,-7-6-5,6-1-2,1 1 0,14-13 0,-14 0-55,14 0-11,0 0-3</inkml:trace>
          <inkml:trace contextRef="#ctx0" brushRef="#br0" timeOffset="-243.65">-183-319 172,'-14'-44'16,"14"44"-16,0 6 0,0-6 0,-7 13 340,7-1 64,-7-6 14,7 7 2,-7 0-252,7-1-50,-15 7-10,15 0-3,-7 6-66,7-6-14,-7 13-2,-7-1-1,14 1-22,-7 6 8,14 0-8,-7 6 0,0-6 0,0 6 0,0 0 0,7-6 0,0 0 0,0 0 0,0 6 0,8-13-8,6 1 8,-7-7 0,7-6 0,1 6-8,-1-6-19,0-6-3,1-7-1,-8 7 0,14-7-150,-7-6-31</inkml:trace>
          <inkml:trace contextRef="#ctx0" brushRef="#br0" timeOffset="-808.38">-304 78 518,'8'-31'23,"-8"31"5,0 0-28,-8-13 0,1-6 0,0 6 0,0-5 264,0-1 47,0 12 9,-7-5 3,0-7-197,-8 6-39,8 1-8,0 5-2,0 1-10,-8 0-3,8-7 0,0 13 0,0 0-51,0 6-13,-1-6 0,1 7 0,0-1 29,0 0 3,0 1 1,7 5 0,7-12-33,-7 13 0,-1 6 0,1 0 0,0-7 0,7 7 0,7 0-9,-7 6 9,7-6-9,-7 13 9,8 6-10,-1 6 10,7-6 0,-7 0 0,0 6 0,0-6 0,7 6 0,0 6-9,-6-6 9,6 0 0,-7 1-41,0-14-3,-7 1-1,0-1 0,7 1-131,-7-7-27</inkml:trace>
          <inkml:trace contextRef="#ctx0" brushRef="#br0" timeOffset="-576.83">-822 507 1036,'0'0'92,"0"0"-73,0 0-19,0 0 0,0 0 134,0 0 23,15-12 5,-1-7 1,7 6-58,0 7-11,-6-7-2,6 0-1,0 7-21,0-6-4,1 5-1,-1 1 0,-7 0-20,8 6-4,-8 0-1,14 0 0,-7 0-24,1 0-4,-1 0-2,0 0 0,1 6-10,-1-6 0,0 0 0,0 0-11,1-6-52,-1 6-10,-7-7-3,0-5-892</inkml:trace>
          <inkml:trace contextRef="#ctx0" brushRef="#br0" timeOffset="301.16">456-10 748,'0'0'33,"0"0"7,0 0-32,0 0-8,0 0 0,0 0 0,0 0 236,0 0 44,0 0 10,-14 6 2,-1 7-168,1-13-32,7-7-8,-7 7 0,0 13-40,0 6-7,-1 0-1,1-6-1,0-1-23,0 1-12,0 12 12,-1 0-12,1-12 0,7 12 0,0 0 0,0 1 0,0-7 0,7-1 0,7 1-9,-7 7 9,7-1-9,7-6 9,-7 0-10,8 6 10,-1-6-9,7-7 9,-7 7-8,8-12 8,6-1-12,-7 0 4,0 1 0,8-14 0,-1 1-10,-6 0-2,6-1 0,-7 1 0,8-13-39,-1 0-8,-7 0-1</inkml:trace>
          <inkml:trace contextRef="#ctx0" brushRef="#br0" timeOffset="565.64">605-439 748,'0'0'67,"0"0"-54,0 0-13,0 0 0,0 0 188,7 13 34,7-1 7,-7 7 2,0 0-90,8 0-17,-8 0-4,7 6-1,0-6-41,0 13-8,8-7-2,-8 13 0,0-1-26,-7-5-6,7 0 0,-7 5-1,8 1-15,-8 0-4,-7 6 0,7-6 0,0 0-8,-7 6-8,0-6 12,7 0-12,-7-7 0,0 7 0,0 0 0,0 0 0,-7 0-11,0 0-9,0-7-1,7-6-1,-7 1-65,-1-1-13,1-6-2,0-7-853</inkml:trace>
          <inkml:trace contextRef="#ctx0" brushRef="#br0" timeOffset="812.49">1031-23 1094,'0'0'48,"0"0"11,7 7-47,-7-7-12,0 0 0,0 0 0,0 0 208,0 0 39,0 0 8,0 0 1,0 0-142,7 0-29,14 0-5,-7-7-2,8 7-35,-8 0-7,7-6-2,0 0 0,1 6-18,-1 0-3,0 0-1,1-7 0,-1 1-12,-7 6 0,7-6 8,-6-1-8,6 7-12,-7 0-4,0-6-2,-14 6 0,0 0-188,14 0-38</inkml:trace>
          <inkml:trace contextRef="#ctx0" brushRef="#br0" timeOffset="1014.94">1144 129 1209,'-14'19'108,"7"-13"-87,0 7-21,7-7 0,0-6 144,0 0 24,-7 12 4,7 1 2,0-13-45,0 0-9,7 13-1,0-7-1,7 7-55,-7-7-11,-7-6-3,22 6 0,-8 7-28,7-7-5,0-6-2,8 0 0,-15 6-14,7-6 0,8-6 0,-8 0 0,7-7-108,8 7-25,-8-7-5</inkml:trace>
          <inkml:trace contextRef="#ctx0" brushRef="#br0" timeOffset="1658.16">1826 223 1504,'7'32'33,"-7"-32"7,0 0 2,0 0 0,0 0-34,0 0-8,0 0 0,0 0 0,0 0 83,0 0 14,0 0 3,7 19 1,0 0-33,0-7-6,7 1-2,0-7 0,1 7-24,-1-1-6,-14-12-1,7 7 0,-7-7-5,0 0 0,14 12-1,0-5 0,0-1-15,-14-6-8,0 0 8,0 0-8,0 0 0,15-6 0,-15 6 0,0 0-12,0 0-4,7-13 0,0-6-1,-7 0 0,-7 7-7,0-7-2,0-13 0,-1 7 0,8-7-14,-7 7-2,-7 0-1,7 0 0,-7-7 43,0 7 14,-8-7 0,8 1 0,7 6-22,-7-7-5,7 7-1,0 0 0,-7-1 22,14 1 5,-8 0 1,1 0 0,0 6-2,7 0 0,0-6 0,0 6 0,0 0 8,0 6 0,14-6 1,-6 7 0,6-7 7,-7 6 0,7 0 1,7 1 0,1-1-3,-1 1-1,0 5 0,0 1 0,1 0-2,6-1-1,8 1 0,-1 6 0,-7 0-14,1 0-8,6 0 10,1 0-10,6 0 0,-6 0 0,-1 6 0,8-6 0,-15 0 0,8-6 0,-1 6 0,1-6 0,-1 6 0,-6-7 0,6 7 0,-6-6 0,-1 0 0,0 6 0,-6-7 0,6 1 0,0 0 0,-6-1 0,-1 1 0,-7 6 0,-14 0-148,0 0-35,14-6-7,-14 6-2</inkml:trace>
          <inkml:trace contextRef="#ctx0" brushRef="#br0" timeOffset="2018.74">2393-199 1152,'-7'19'51,"7"-19"10,-7 12-49,7-12-12,0 0 0,0 6 0,-7 13 206,7-19 38,0 0 8,0 0 2,7 13-132,-7-13-26,0 0-6,14 13-1,1-7-44,-1 7-9,0-1-1,-7-6-1,7-6-14,0 7-2,1 5-1,-1 1 0,0-7-17,-7 1 10,-7-7-10,14 19 8,-7-7-8,8 1 8,-15-13-8,0 0 8,7 25-8,-7 0 0,0-25 9,0 25-9,0 1 0,0-1 0,-7 0 0,0-12 0,7-13-8,-15 19-4,1 0 0,0 0 0,0-7-5,0-5-2,-1-1 0,1 0 0,0 0-12,-7-6-2,6-6-1,1 6 0,-7 6-26,7-6-6,7-6-1,7 6 0,-14 0-31,14 0-6,-8-12-2,8 12-735</inkml:trace>
          <inkml:trace contextRef="#ctx0" brushRef="#br0" timeOffset="2294.34">2770-187 403,'0'13'36,"0"-13"-36,0 0 0,0 0 0,0 0 300,0 0 52,0 0 12,-15 0 1,1 0-188,0 0-37,0 0-8,7 12-2,-15-5-34,8 5-8,0-12 0,0 13-1,0 12-53,-1 0-10,1-12-3,0 12 0,0 1-21,7 5 0,0 7 0,0-7 0,-1 1 0,8 0 0,0 5 0,8-5 0,-1-7 16,0 7 4,0-1 2,7 1 0,0-7-38,7 0-8,1-6-2,-1 0 0,7-6 42,1-1 8,6-5 1,8-1 1,-8-6-26,8-6-17,0-7 2,-1 0 1,1-5 14,6-1-12,8 0 12,-7 0-773,0-19-147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15.91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1D0FE2-BB41-4B07-955A-F91676999F54}" emma:medium="tactile" emma:mode="ink">
          <msink:context xmlns:msink="http://schemas.microsoft.com/ink/2010/main" type="inkDrawing" rotatedBoundingBox="4811,16116 9648,18037 9354,18776 4517,16855" semanticType="callout" shapeName="Other">
            <msink:sourceLink direction="with" ref="{6B15F5B5-BA08-4EFD-9977-1FECE3CBA731}"/>
            <msink:sourceLink direction="with" ref="{4074B0BD-9AB7-4E68-9066-51D936BF6A22}"/>
          </msink:context>
        </emma:interpretation>
      </emma:emma>
    </inkml:annotationXML>
    <inkml:trace contextRef="#ctx0" brushRef="#br0">0 0 950,'0'0'20,"0"0"5,0 13 1,7-1 2,0-5-28,0 5 0,-7 1 0,7 0 0,0 12 59,0-6 6,1-7 2,-1 7 0,0-6-5,0 6-1,0-7 0,7 7 0,-14-19-29,7 13-7,0 12-1,8-6 0,-1-6 21,0-7 4,-14-6 1,7 19 0,7-6-32,8 5-6,-8-11-2,0 5 0,7 7-10,-7 0 0,8 0 0,-1 13 8,0-13-8,1 12 0,-1 1 0,7 6 8,1-7 4,-1 1 1,-7 6 0,8-1 0,6 1-1,1 0 0,-1 0 0,8-7 0,-1 1-12,1 0 0,-1-1 8,8 1-8,-7-1 0,6 1 0,1 6 0,0-1 0,-1-5 0,-6 6 0,7 0 0,6 0 0,-6-1 0,0-5 0,14-1 0,-8 1 0,1 0 0,7-1 0,-14-6 0,7 7 0,6-7 0,-6 0 0,0 1 0,0-1 0,7-13 0,0 7 0,-8 0 0,1 0 0,7-6 0,0-1 0,0 1 0,0 6 0,-1-13-19,1 7-6,-7 0-2,7-1 0,0-6 46,0 1 9,0-7 1,7 6 1,0 0-11,0 1-3,-8-7 0,8 6 0,-7 0-5,0 1-2,-7-7 0,7 6 0,0 7-9,0-7 0,-15 0 9,15 7-9,0-7 0,0 0 8,0 1-8,0 5 0,-1-12 0,1 0 8,-7 13-8,0-13 0,0 6 0,-8-6 0,1 7 0,-7-1 0,6-6 0,-6 6 0,-8-6 0,1 0-8,6 6-4,-6-6 0,-8 0 0,8 0 0,-8 0-27,1 7-5,-1-1-2,0 0 0,-6-6-17,-8 0-3,-14 0-1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4:22.64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558E92-8ED7-4286-B0DD-0B3A00D70A2D}" emma:medium="tactile" emma:mode="ink">
          <msink:context xmlns:msink="http://schemas.microsoft.com/ink/2010/main" type="writingRegion" rotatedBoundingBox="10143,17240 16551,17203 16559,18635 10151,18671"/>
        </emma:interpretation>
      </emma:emma>
    </inkml:annotationXML>
    <inkml:traceGroup>
      <inkml:annotationXML>
        <emma:emma xmlns:emma="http://www.w3.org/2003/04/emma" version="1.0">
          <emma:interpretation id="{5E029711-7E20-419B-8510-0C62AEA11C3F}" emma:medium="tactile" emma:mode="ink">
            <msink:context xmlns:msink="http://schemas.microsoft.com/ink/2010/main" type="paragraph" rotatedBoundingBox="10143,17240 16551,17203 16559,18635 10151,18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464840-5667-4678-AEE7-8DFF1FAF080B}" emma:medium="tactile" emma:mode="ink">
              <msink:context xmlns:msink="http://schemas.microsoft.com/ink/2010/main" type="line" rotatedBoundingBox="10143,17240 16551,17203 16559,18635 10151,18671"/>
            </emma:interpretation>
          </emma:emma>
        </inkml:annotationXML>
        <inkml:traceGroup>
          <inkml:annotationXML>
            <emma:emma xmlns:emma="http://www.w3.org/2003/04/emma" version="1.0">
              <emma:interpretation id="{4074B0BD-9AB7-4E68-9066-51D936BF6A22}" emma:medium="tactile" emma:mode="ink">
                <msink:context xmlns:msink="http://schemas.microsoft.com/ink/2010/main" type="inkWord" rotatedBoundingBox="10143,17240 16551,17203 16559,18635 10151,18671">
                  <msink:destinationLink direction="with" ref="{711D0FE2-BB41-4B07-955A-F91676999F54}"/>
                </msink:context>
              </emma:interpretation>
              <emma:one-of disjunction-type="recognition" id="oneOf0">
                <emma:interpretation id="interp0" emma:lang="en-AU" emma:confidence="0">
                  <emma:literal>affect-free</emma:literal>
                </emma:interpretation>
                <emma:interpretation id="interp1" emma:lang="en-AU" emma:confidence="0">
                  <emma:literal>-fleet-free</emma:literal>
                </emma:interpretation>
                <emma:interpretation id="interp2" emma:lang="en-AU" emma:confidence="0">
                  <emma:literal>affect-fee</emma:literal>
                </emma:interpretation>
                <emma:interpretation id="interp3" emma:lang="en-AU" emma:confidence="0">
                  <emma:literal>-fleet-fee</emma:literal>
                </emma:interpretation>
                <emma:interpretation id="interp4" emma:lang="en-AU" emma:confidence="0">
                  <emma:literal>Affect-free</emma:literal>
                </emma:interpretation>
              </emma:one-of>
            </emma:emma>
          </inkml:annotationXML>
          <inkml:trace contextRef="#ctx0" brushRef="#br0">8-1 576,'0'0'51,"0"0"-41,0 0-10,0 0 0,-7 12 160,7-12 31,0 0 5,0 0 2,0 0-46,0 0-10,0 13-2,0-13 0,0 0-44,0 0-8,0 0-3,0 0 0,0 25-23,7-12-5,-7-13-1,7 6 0,14 7-16,-6-7-3,6-6-1,0 6 0,0-6-20,1 7-5,6-1-1,0 7 0,1-7-18,-1 0-4,1-6-1,-8 0 0,7 0 22,1 0 5,-8 0 1,0-6 0,1 0-24,-1 6-5,7-7-1,-6-5 0,-1 5-40,0 1-8,0-7-1</inkml:trace>
          <inkml:trace contextRef="#ctx0" brushRef="#br0" timeOffset="477.57">1129-569 1447,'0'0'32,"0"0"6,0 0 2,0 0 0,-7-6-32,-7-1-8,7 7 0,0-6 0,0-7 64,0 1 12,0-1 1,-8-6 1,8 7-35,0-7-7,-7 6-2,7-6 0,0 13-8,-7 0-2,6-7 0,-6 0 0,7 7-3,7 6-1,0 0 0,-14 0 0,14 0-1,-7 0-1,-7 13 0,7-1 0,-1 7-18,8 0 8,-7 6-8,0 7 0,14-1 0,-7 7 0,0 6 0,7 1 0,1-1 0,-1 6 0,0 7 0,7 6 0,0 0 0,7 0 0,-13 0 0,13-6 0,-14 0 8,14 0-8,-7-1 0,1 1 0,6 0 8,-7-7-8,0 1 0,0 6 0,8-7-16,-15-12-11,0-6-1,7-7-1,-7 0-148,-7 0-30,7 7-5,-7-32-2</inkml:trace>
          <inkml:trace contextRef="#ctx0" brushRef="#br0" timeOffset="685.87">860 194 1450,'0'0'64,"0"0"14,0 0-62,0 0-16,0 0 0,0 0 0,0 0 105,0 0 19,14 0 3,0 0 1,0-6-20,7 0-3,1-1-1,-8 1 0,7 6-30,8-6-6,-8-1-2,7 1 0,-6 0-36,6 6-7,0 0-2,1-7 0,-8 1-21,0 6 8,8 0-8,-8-6 0,0 0-38,1-7-12,6 7-2,0 6-1054</inkml:trace>
          <inkml:trace contextRef="#ctx0" brushRef="#br0" timeOffset="967.41">1498-594 2106,'0'0'46,"0"0"10,-14-7 1,14 7 3,-7 7-48,-7 5-12,0-5 0,-1 12 0,8-1 68,-7 1 11,7 7 2,0-1 1,0 6-56,7 7-11,0 6-3,0 13 0,0-6-12,0 5 0,0 8 8,14-1-8,-7-7 0,14 1 0,-6-6 0,-1-1 0,0-12 0,7 0 0,8 6 0,-1-6 0,1 0-10,6-7 2,-14-12 0,8 6 0,-1-6-45,0-6-9,-6 0-2,6-13 0,1 0-150,-8-13-30</inkml:trace>
          <inkml:trace contextRef="#ctx0" brushRef="#br0" timeOffset="1289.25">1733-165 864,'0'0'38,"0"0"8,0 0-37,0 0-9,0 0 0,0 0 0,0 0 200,0 0 39,0 0 7,0 0 2,14 6-137,7 0-27,-7 1-6,8-7-1,-1 6-23,0 0-5,0-6-1,1 7 0,6-1-22,-7 0-5,1-6-1,-1 6 0,7 1-12,-6-1-8,-8 7 8,7-7-8,-7 7 0,1-1 8,-1 1-8,-7-1 0,7 7 9,-14 0-9,7 0 12,-14 6-12,7 1 15,-7-7-4,0 6-1,0 0 0,0-6 2,-8 0 0,1 0 0,0 0 0,0 6-12,0-12 8,-1-1-8,1 1 8,0-7-8,7 0 0,-7 7-12,14-13 12,-7-6-57,7 6-4,0 0-1,0-13 0,0-6-174,7 0-36</inkml:trace>
          <inkml:trace contextRef="#ctx0" brushRef="#br0" timeOffset="1549.47">2307-392 748,'0'0'33,"0"0"7,0 0-32,0 0-8,0 0 0,0 0 0,0 0 302,-7 12 58,-7-6 12,0 7 3,0 6-228,7 0-46,-8 0-9,1 6-1,0 0-45,7 7-9,-7-1-1,7 1-1,0 0-15,-1 5-4,1-5 0,7-1 0,0 1-16,0 0 8,7-7-8,1 0 0,-1 0 0,0-6 0,0 0 0,7 6 0,0-6 0,0 0 0,1-6 0,6-7 0,-7 7 0,7-7 0,-6 0 0,-1 1 0,7-7 0,-7 0 0,8 0 0,-8-7 0,0-5 0,0-1 0,0 7-10,8-1 10,-8-5-52,7-1-2,-7-12-1,8 6-680,-1-6-136</inkml:trace>
          <inkml:trace contextRef="#ctx0" brushRef="#br0" timeOffset="1838.34">2485-784 1508,'-14'32'67,"14"-32"13,0 0-64,0 0-16,0 0 0,0 0 0,0 0 104,0 0 16,0 0 4,0 0 1,7 13-49,7 6-11,7-7-1,-7 1-1,8-1 1,-8 7 1,0 0 0,7 6 0,1 1-8,-1-1-1,0 6-1,-7 7 0,8 6-25,-8 7-5,0 6-1,0-1 0,1 8-24,-8-1-19,7 0 3,-7 0 1,-7-6 15,7-1 0,7-5 0,-7-1 0,0-6 0,-7 7 0,-7-7 0,0-6 0,7 0-54,-7 0-8,-7-13-2,7-6-682,0 0-137</inkml:trace>
          <inkml:trace contextRef="#ctx0" brushRef="#br0" timeOffset="2258.63">3223-260 1324,'-28'13'59,"28"-13"12,0 0-57,0 0-14,0 0 0,0 0 0,0 0 173,0 0 32,0 0 7,0 0 0,0 0-115,0 0-23,0 0-5,21-7-1,-7 1-36,7-7-7,8 13-1,-8-6-1,0 0 23,1-1 5,-1 7 1,0-6 0,8 0-35,-8 0-6,-7-1-2,7 7 0,-6 0-9,6 0 0,-21 0-12,21-6 12,-7 6-174,-14 0-27,0 0-6</inkml:trace>
          <inkml:trace contextRef="#ctx0" brushRef="#br0" timeOffset="2531.77">3244 119 1152,'0'0'102,"0"0"-82,0 0-20,0 0 0,0 0 127,0 0 21,0 0 4,7 12 0,15 1-17,-1-1-4,-7-5-1,14-1 0,-6-12-37,-1 6-7,7-7-2,1 1 0,-1 0-42,1-1-9,-1-5-1,0 6-1,1-13-31,6 6 0,1 0 0,-1-6 0,8 1-184,-8-8-44</inkml:trace>
          <inkml:trace contextRef="#ctx0" brushRef="#br0" timeOffset="3992.3">4089-71 979,'0'0'87,"0"0"-70,0 0-17,0 0 0,0 0 161,-7-6 29,7 6 6,0 0 0,0 0-53,0 0-11,0 0-3,0 0 0,0 0-46,0 0-10,0 0-1,0 0-1,0 0-17,14 0-3,7 0-1,8 6 0,-1-6-23,29 7-5,-15 5-1,-20-5 0,-1-7-9,7 6-3,1 0 0,-1 0 0,0 1-9,1-7 0,-8 0 0,8 6 8,-1 0-20,0-6-5,1 0-1,-8 0 0,0 0-170,1-6-35</inkml:trace>
          <inkml:trace contextRef="#ctx0" brushRef="#br0" timeOffset="4692.8">5004 112 921,'0'0'82,"0"0"-66,0 0-16,-7 7 0,0-1 221,7-6 41,0 0 8,0 0 2,0 0-154,-7 19-30,7-7-7,7 14-1,7-7-54,-7-1-11,-7-18-3,0 19 0,0 7-12,15-1 9,-1 0-9,7-6 8,0 6-8,1-6 0,-1 0 0,0 0 8,-7-13-20,1 7-5,-1 0-1,0-7 0,7-6 18,-7 0 0,-6-6 0,6-1 0,-7-5 0,0 5 0,0-12 0,-7 1 0,0-1 14,0-13 6,-7 7 2,-7-7 0,0 1-38,-1-7-7,1-6-1,0 6-1,-7 0 2,-1-6 1,-6 0 0,14 0 0,0-1 22,-8 1-11,1 6 11,0 1-8,14 5 8,-8 0 0,1 1 0,7-1 0,0 13 0,0-6 0,7 6 8,0 0-8,-7 7 13,0-7-1,7 12-1,0-11 0,0 11 3,0-5 1,7-1 0,-7 13 0,0 0-3,7-6-1,14-1 0,-14-5 0,-7 12-1,15-7 0,-1-5 0,0 6 0,7-1 6,8 7 0,-8 0 1,7-6 0,1 0 7,6-1 2,-6 7 0,6-6 0,-7 6-3,15-6-1,-7-1 0,6 7 0,1-6-8,-8 0-2,1-1 0,-1 1 0,8 0-12,-8 6 11,1 0-11,-1-6 10,1-1-10,-1 1 0,1 0 0,-8-1 8,8 7 12,-8-6 1,-7 0 1,8 6 0,-8-7-37,-7 1-7,-14 6-2,0 0 0,0 0 0,0 0-1,0 0 0,0 0 0,0 0-161,0 0-32,0 0-6,0 0-2</inkml:trace>
          <inkml:trace contextRef="#ctx0" brushRef="#br0" timeOffset="5106.11">5522-247 1209,'0'0'108,"0"0"-87,0 0-21,0 0 0,0 0 151,0 0 25,0 0 6,0 0 1,0 0-64,0 0-13,0 0-2,0 0-1,0 0-42,22 12-8,-8-5-1,0-1-1,0 7-15,0-13-4,1 6 0,6 6 0,-7-12-16,0 7-4,1-1-1,-1 0 0,7 1-3,-7-1 0,-14-6 0,14 6 0,1 1-8,-1-1 10,-14-6-10,14 13 10,0-1-10,-7 1 12,-7 6-12,0-7 12,0 7-12,-7 0 10,7 0-10,-7 6 10,0-12-10,0 12 12,-7-6-12,7 0 12,-8-6-12,8 6 0,-7-1 0,0 1 0,0-6 0,0 0 0,-1-1 0,1 1 0,0-7-25,0 7-1,0-1 0,-1 1 0,15-13-20,-7 0-4,-7 6-1,14-6 0,0 0-17,0 0-4,-7-12-1,7 12 0,0-19-42,7 0-8,0 0-1,7-6-435,8 6-86</inkml:trace>
          <inkml:trace contextRef="#ctx0" brushRef="#br0" timeOffset="5380.19">5969-241 921,'0'0'82,"0"0"-66,0 0-16,0 0 0,0 0 227,0 0 41,-7-13 9,7 13 2,-14-6-102,7 0-20,-7-1-4,14 7-1,-7 0-57,-14 0-12,6 0-3,-6 7 0,14-1-32,-7 0-6,0 1-2,-1 5 0,1 1-20,0 0-5,7 5-1,-7 1 0,-1 0-14,8 0 0,0 6 8,0 1-8,0-7 0,7 6 0,0 0 0,0-6 0,7 0 0,-7 0 0,7 6 0,7-6 0,1-6-8,-1 6 8,0-7 0,0 1 0,8-1 0,6-5-8,0-1 8,8 7 0,-8-7 0,1-6 0,6 0 0,-7 0 0,15-6 0,-7 6 0,6 0 0,8-7 0,-15 1-11,8-7-1,-1 7-1,-6-13-852,7 0-171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55:54.40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189-6 288,'0'0'25,"0"0"-25,0 0 0,0 0 0,0 0 63,0 0 7,0 0 2,-6 10 0,1 0-34,-1-1-6,6-9-2,0 0 0,0 0-19,0 0-11,0 0 12,0 0-12,0 0 24,0 0-3,0 0 0,0 0 0,0 0-21,0 0 0,0 10 0,0-10 8,0 0 13,0 0 3,0 0 1,0 0 0,0 0-10,0 10-3,0-10 0,0 0 0,0 0 2,0 0 0,0 0 0,0 0 0,0 0 7,0 0 2,0 0 0,0 0 0,0 0 6,0 0 2,0 0 0,0 0 0,0 0-3,0 0-1,0 0 0,0 0 0,0 0-13,0 0-2,0 0-1,0 0 0,0 0-11,0 0 0,0 0 0,0 0 8,0 0-8,0 0 12,0 0-12,0 0 12,0 0-2,0 0 0,0 14 0,0-14 0,0 0 1,0 0 0,0 0 0,0 10 0,0 0-3,0-10 0,-5 10 0,5-10 0,-6 9 2,6-9 0,-5 10 0,-1 0 0,1 0-2,5-10 0,0 0 0,0 0 0,-6 5-8,6-5 10,-5 9-10,5-9 10,0 0-10,-6 10 10,-5 0-10,11-10 10,0 0-10,0 0 10,-11 10-10,6-6 10,-6 6-2,11-10 0,-6 10 0,1-5 0,-11 5-8,10-6 10,6-4-10,-5 10 10,-1 0-10,1 5 0,-6-6 0,11 1 0,0 0 0,0-10 0,0 10 9,0-10-9,0 0 0,0 9 0,-6 1 0,6-10 0,0 0 0,0 10 0,0 4 0,-5-4 0,-6-5 11,11-5-3,0 0 0,0 0 0,-11 15-8,11-15 0,0 0 0,0 0 8,0 14-8,0 1 10,0-15-10,0 10 10,0-10-10,0 0 10,0 0-10,0 0 10,11 9-10,-11-9 0,5 15 0,-5-15 8,0 0-8,0 0 0,0 0 0,0 0 0,0 0 0,0 0 0,0 0 0,0 0 0,0 0 0,0 0 0,0 0 8,0 0-8,0 0 19,0 0-2,0 0 0,0 0 0,0 0-2,0 0-1,0 0 0,0 0 0,0 0-14,0 0 8,0 0-8,0 0 0,0 0 0,0 0 0,0 0 0,0 0 0,0 0 0,0 0 0,0 0 0,0 0 0,0 0 0,0 0 0,0 0 0,0 0 0,0 0 9,0 0-9,0 0 8,0 0-8,0 0 9,0 0-9,0 0 10,0 0-10,11 10 8,-11-10-8,0 0 0,0 0 9,0 0-9,0 10 8,0-10-8,6 14 8,-6-4-8,0 5 10,0-15-10,5 14 10,-10-4-10,10 5 0,1-6 0,-6 1 8,11 0-8,-11-10 0,0 0 9,0 0-9,5 14 0,-5-4 0,-5 0 0,5-10 0,0 0 0,0 15 8,0-15-8,0 9 0,0-9 0,0 0 0,11 15 0,-11-15 0,0 0 0,0 0 0,0 0 0,5 10 0,1-1 0,-6-9 0,0 0 0,5 10 0,-5-10 0,0 0-10,0 0 10,0 0-10,0 0-9,0 0-1,0 0-1,0 0 0,0 0-37,11 0-7,0-10-2</inkml:trace>
</inkml:ink>
</file>

<file path=ppt/ink/ink47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4CC36C6-EC79-4A92-8DB4-D87F2B279356}" emma:medium="tactile" emma:mode="ink">
          <msink:context xmlns:msink="http://schemas.microsoft.com/ink/2010/main" type="writingRegion" rotatedBoundingBox="21093,1676 21789,1676 21789,2265 21093,2265"/>
        </emma:interpretation>
      </emma:emma>
    </inkml:annotationXML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8:31.8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9C695F-6F76-45D9-BC28-ECCC32B75D68}" emma:medium="tactile" emma:mode="ink">
          <msink:context xmlns:msink="http://schemas.microsoft.com/ink/2010/main" type="inkDrawing" rotatedBoundingBox="21426,1772 21790,1919 21786,1930 21422,1783" semanticType="callout" shapeName="Other">
            <msink:sourceLink direction="with" ref="{FB0DF70F-A86D-464D-87CA-C1A9D01F398F}"/>
          </msink:context>
        </emma:interpretation>
      </emma:emma>
    </inkml:annotationXML>
    <inkml:trace contextRef="#ctx0" brushRef="#br0">329 104 1818,'0'0'80,"0"0"17,0 0-77,0 0-20,0 0 0,0 0 0,0 0 100,0 0 17,0 0 3,0 0 1,16 5-57,-5-5-12,6 5-3,-1-1 0,6 6-13,-5-5-2,5 5-1,-6 4 0,6-9-21,5 0-12,-5 5 12,0 0-12,0-1 0,0 1 0,0 5 0,0-5-12,-6-6-108,1 1-22,-1 0-4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8:38.2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B0DF70F-A86D-464D-87CA-C1A9D01F398F}" emma:medium="tactile" emma:mode="ink">
          <msink:context xmlns:msink="http://schemas.microsoft.com/ink/2010/main" type="inkDrawing" rotatedBoundingBox="20965,10053 21329,1855 21459,1861 21096,10059" semanticType="callout" shapeName="Other">
            <msink:destinationLink direction="with" ref="{559C695F-6F76-45D9-BC28-ECCC32B75D68}"/>
          </msink:context>
        </emma:interpretation>
      </emma:emma>
    </inkml:annotationXML>
    <inkml:trace contextRef="#ctx0" brushRef="#br0">346 0 633,'0'0'56,"0"0"-44,0 0-12,0 0 0,0 0 144,0 0 26,0 0 6,0 0 0,0 10-49,0 4-11,0-4-1,0 0-1,0 0-31,5 4-7,-10 1 0,5 4-1,0 1-17,-6 4-3,6 1-1,0 4 0,0-5-24,6 5-5,-6 6-1,0-1 0,0 5-16,0 5-8,5-5 8,-5 9-8,0 6 0,6 0 8,-12 4-8,6 10 0,0 1 0,0 4 0,0 5 0,0 5 0,0-1 0,0 1 0,0 5 0,0 5 0,0-1 0,0 6 0,0 9 0,6 5 0,-6-10 0,0 1 0,-6-1 0,6 5 0,0 1 0,0-21 0,0 1 0,0 10 0,0 9 0,-5-5 0,5 1 0,-6 14 0,1 5 0,-1 34 0,1 0 0,-6-5 0,5-25 0,-5 11 0,6-1 0,-1 20 0,-5-19 11,6-1-3,-1-4-8,1 9 12,-6-9 0,0 4 0,0 6 0,0 9 0,6-10 5,-6-4 1,-6-1 0,1 11 0,5-16-2,0 6 0,-6 9 0,1 10 0,-1-29-16,6-1 0,0-9-13,1 10 5,-1-5 21,5-10 5,-5 5 1,6-5 0,-1-19-19,1-5 10,5-15-10,-6 5 8,6-10-24,0 0-6,0-4-1,0-1 0,-5-14 23,-1-1 0,12-4 0,-6-10 0,0 1-165,0-11-29,0 0-6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14.6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03D0716-9868-4594-833A-EC89C39CBC91}" emma:medium="tactile" emma:mode="ink">
          <msink:context xmlns:msink="http://schemas.microsoft.com/ink/2010/main" type="inkDrawing" rotatedBoundingBox="6587,17723 6602,17723 6602,17738 6587,17738" shapeName="Other"/>
        </emma:interpretation>
      </emma:emma>
    </inkml:annotationXML>
    <inkml:trace contextRef="#ctx0" brushRef="#br0">0 0 568,'0'0'25,"0"0"6,0 0-31,0 0 0,0 0 0,0 0 0,0 0 16,0 0-4,0 0 0,0 0 0,0 0-12,0 0 0,0 0 0,0 0 0,0 0 0,0 0 0,0 0 0,0 0 0,0 0 0,0 0 0,0 0 0,0 0 0,0 0 0,0 0-16,0 0 3,0 0-162,0 0-32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8:39.6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FBC021-B88F-482D-8117-2368C90D3811}" emma:medium="tactile" emma:mode="ink">
          <msink:context xmlns:msink="http://schemas.microsoft.com/ink/2010/main" type="inkDrawing" rotatedBoundingBox="17358,8587 31847,8629 31846,8812 17357,8770" shapeName="Other">
            <msink:destinationLink direction="with" ref="{EB585584-B81E-401D-826F-CA275C2FFDB6}"/>
          </msink:context>
        </emma:interpretation>
      </emma:emma>
    </inkml:annotationXML>
    <inkml:trace contextRef="#ctx0" brushRef="#br0">0-3 921,'33'5'237,"-33"-5"-112,0 0-22,0 0 6,11 0 2,0 0 0,0 0 0,0 5-47,5-5-8,1 4-3,-1 1 0,6-5-21,0 5-4,11-5 0,-5 5-1,4-5-27,1 5 0,-11-5 0,11 0 0,6 0 15,4 0-3,-4 0 0,5 0 0,0 0-12,-6 5 0,0 0 0,1-5 0,-1-5 0,6 0 0,0 5 0,0 0 0,0 0 0,16 5 0,6 0 0,0 4 0,5 1 0,-5-5 0,-1-5-8,7 0 8,-6 10 0,5-5 0,-11 0 0,11-1 0,1-4-10,-1 5 2,0 0 0,6 0 0,0-10 8,0 5 0,-1 0 10,12 0-10,-11 0 0,0-5 0,0 0 0,5 1 0,-5-1 0,5 5 0,0 0 0,11 0-10,-5 0 10,5 0 0,-5-5 10,11 0-10,-11 5 12,5-5-4,-6 5-8,12 0 12,5 0-2,-5-5-1,0 5 0,5-5 0,-5 0 4,-6 1 1,6-1 0,10 5 0,-4 0-2,-1 0-1,0 5 0,0-10 0,-5 0 5,0 0 0,-1 5 1,17 0 0,-10 0-3,4-5-1,-4 0 0,4 0 0,-10 0 2,5 1 0,-5-1 0,11 0 0,-1 0-6,1 5-1,-6-5 0,0 0 0,0 0-8,-5 0 12,0 10-12,5-5 12,0 0-12,-5 0 0,5 5 0,0 5 8,-10-5-8,4 0 0,1 0 0,5 4 8,-5-4-8,0 5 8,5 9-8,0-9 8,-11 0 4,1-5 0,-1 5 0,11-1 0,0-4 4,-5 10 2,-6-10 0,0 4 0,6 1 2,-11-5 0,0 0 0,-1 0 0,7-5 7,-1 5 1,0-5 1,-5 5 0,-1-5-21,-4-5-8,4 5 0,1-5 0,-11 10 0,0-10 0,11 0 0,-1 0 0,1 5 13,0 0 3,-6-5 1,6 0 0,-6 0-9,0 5-8,-5-4 9,0-1-9,0 0-12,-1 0-8,1 0-1,0 5-1,0-10 38,-6 5 8,-5 1 2,5 4 0,-11-5-26,1 0 0,-1-5 8,0 5-8,1 0 0,-6 0 10,-1-4-10,1 4 10,6 0-10,-1 0 0,0 5 0,-5 0 8,0 0-8,0 0 0,-6 0 0,6 0 8,-11 0-8,5 0 0,-5 5 0,0 0 8,0-5-8,0 0 0,5 0 0,-5 5 0,5-5 0,-5 5 0,-5-5 0,10 4 0,-5-4 0,0 5 0,0-5 0,5 5 0,-11-5 8,6 0-8,-5 0 8,-1 5-8,-5-10 12,5 5-4,1 0 0,-6 0 0,5 5 2,-5-5 0,5 0 0,6 5 0,0-5-2,-6 0 0,-5 5 0,0-5 0,0 0-8,0 5 0,0-5-10,0-5 10,0 10 0,0-5 16,-6 0-1,6 0-1,-6 5-14,-5-5 0,6 4 0,-6-4 0,0 0-8,-1 0-5,1 5-1,-5 0 0,-1-5 27,1-5 6,5 0 1,-6 5 0,1 5-20,-1-5 0,1 5 0,-1-5 0,0 0-10,-5 0-9,-11 0-1,17-5-1,-6 5 35,0 0 7,-11 0 2,16 0 0,-16 0-38,11-5-7,0 5-2,-11 0 0,0 0-40,0 0-9,0 0-2,0 0 0,0 0-137,0 0-27,0-9-5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8:42.3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7225F3D-8F73-4A04-9B48-E13A7AB1CE35}" emma:medium="tactile" emma:mode="ink">
          <msink:context xmlns:msink="http://schemas.microsoft.com/ink/2010/main" type="inkDrawing" rotatedBoundingBox="20680,7833 28685,5177 28982,6073 20978,8729" semanticType="callout" shapeName="Other">
            <msink:sourceLink direction="with" ref="{DCD84248-5774-46D4-9DD6-A0364F5683C0}"/>
            <msink:sourceLink direction="with" ref="{049EEC19-A0C9-4C76-809C-C3119EC4332F}"/>
            <msink:sourceLink direction="with" ref="{CA5E0E14-C935-44BE-BE31-A8C52D5F242A}"/>
            <msink:sourceLink direction="with" ref="{09E596FD-D928-4C8F-8669-5D08EB7435BE}"/>
          </msink:context>
        </emma:interpretation>
      </emma:emma>
    </inkml:annotationXML>
    <inkml:trace contextRef="#ctx0" brushRef="#br0">0 2714 601,'0'0'26,"0"0"6,0 0-32,0 0 0,0 0 0,0 0 0,0 0 59,0 0 5,0 0 0,0 0 1,0 0-1,0 0-1,0 0 0,0 0 0,11-5 6,-11 5 2,0 0 0,0 0 0,5-9-19,6-1-4,-5 0-1,-6 10 0,5-10-9,6 1-2,-5 4 0,5-5 0,-1-5-7,-4 1-1,5 4-1,-6-5 0,1-4-19,-1 4-8,6 6 8,0-6-8,0 5 25,0 0 0,6 1 0,-6-6 0,5 0-13,1-4-2,-6 4-1,5 1 0,-5-1 1,0 5 0,5-4 0,-5-1 0,0 0 5,6 1 1,-1-1 0,1 1 0,-6-1-4,5 0 0,1 1 0,-1-1 0,0 5-2,1-4-1,-1-1 0,6 0 0,-5 6-21,5-6-4,-6 0 0,1-4-1,5 4 35,-1 6 7,-4-11 2,5 6 0,0-6-27,0 1 0,-6 4 0,12-5 0,-6 6 0,-1-6 0,-4 1 0,5-1 0,5-4 0,1 9 0,-6-4 0,5-1 8,-5 1-8,0-1 10,0 6-10,0-1 10,5-9-10,1 4 12,-1 6-12,0-6 12,1 1-12,-1-6 0,6 1 0,-5-1 8,-1 1-8,0 0 0,1-1 0,-1 6 8,-5-6-8,6 6 0,-1 4 0,1-4 0,-1-6 0,-5 11 0,5-1 0,1 1 0,-1-6 0,1 1 0,4-1 0,-4 5 0,5 1 0,0-1 0,-11 1 0,5-1 0,6 0 0,0 1 0,-6-1 0,6 5 0,-5-4 0,5 4 0,5-5 0,-5 1 0,-6-1 0,6 0 0,0 6 0,0-6 0,0 0 0,-6 1 0,6-6 0,0 6 0,0-1 0,0 0 0,0-4 0,0 4 0,5 1 0,-5-6 0,5 1 0,6 4 0,-5 0 0,5 1 0,-6-1 0,6 1 0,0-6 0,-6 5 10,6-4-10,5 4 10,-10 1-10,5-6 12,-1 6-12,1-6 12,0 5-12,-5 6 10,4-11-10,7 6 10,-6-1-10,0 0 12,-6 1-12,6-1 12,5 0 3,-5 6 1,5-6 0,1 0 0,-1 1-16,0 4-8,-5-5 8,0 1-13,0 4 13,-6-5 0,1 6 0,5-1 0,-6 0 0,6 0 0,0 1 8,5-1-8,-5 0 0,0 0 10,0 6-10,5-6 8,-5 0 1,5 0 0,1 1 0,5-1 0,-6 0-9,0 0 0,-5 1 0,11 4 0,-6-5 0,1 0 0,-1 5 0,6-4 0,5-1 0,-5 0 8,-11 0-8,11 5 8,-6-4 0,6-1 0,0 5 0,-6 5 0,-5-10-8,5 5 12,6 1-12,0-1 12,-6-5-12,-5 5 0,11 0 0,6 0 8,-7-4-8,1 9 0,0-10 0,5 5 0,12 5 0,-12-5 8,-5 0-8,5 5 8,0 0 5,1 0 1,-6-5 0,-1 5 0,-10-5-2,11 5 0,6-4 0,-18-1 0,-10 0 2,11 0 0,22 5 0,0-5 0,-11 0-14,-1 5 0,7-5 0,-6 5 0,-1-5 0,-4 1 9,-6-1-9,5 5 8,-5-5 3,0 0 0,-6 0 0,6 0 0,0 5 0,-6 0 0,1-5 0,-1 5 0,0-5-11,-5 5 0,-5-9 0,-1 9-11,6 0 11,-5 0 0,-1-5 0,-5 0 0,0 5 0,0-5 0,-6 5 0,1 0 0,-1-5 0,-5 5 0,6 0 0,-17 0 0,0 0-21,11 5-9,-11-5-2,0 0-720,0 0-144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8:49.86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FB0E92-032C-401B-BD06-AE2DDF0C0766}" emma:medium="tactile" emma:mode="ink">
          <msink:context xmlns:msink="http://schemas.microsoft.com/ink/2010/main" type="writingRegion" rotatedBoundingBox="29364,3240 32737,3046 32943,6635 29571,6830"/>
        </emma:interpretation>
      </emma:emma>
    </inkml:annotationXML>
    <inkml:traceGroup>
      <inkml:annotationXML>
        <emma:emma xmlns:emma="http://www.w3.org/2003/04/emma" version="1.0">
          <emma:interpretation id="{A2F02F74-D7E7-4247-AE52-91866A8D9083}" emma:medium="tactile" emma:mode="ink">
            <msink:context xmlns:msink="http://schemas.microsoft.com/ink/2010/main" type="paragraph" rotatedBoundingBox="29710,3246 32719,3005 32793,3928 29784,4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9C257E-54AD-4A1F-969C-A795FD1ACA2C}" emma:medium="tactile" emma:mode="ink">
              <msink:context xmlns:msink="http://schemas.microsoft.com/ink/2010/main" type="line" rotatedBoundingBox="29710,3246 32719,3005 32793,3928 29784,4169"/>
            </emma:interpretation>
          </emma:emma>
        </inkml:annotationXML>
        <inkml:traceGroup>
          <inkml:annotationXML>
            <emma:emma xmlns:emma="http://www.w3.org/2003/04/emma" version="1.0">
              <emma:interpretation id="{CCCFEA80-5C83-4521-B781-265403653592}" emma:medium="tactile" emma:mode="ink">
                <msink:context xmlns:msink="http://schemas.microsoft.com/ink/2010/main" type="inkWord" rotatedBoundingBox="29710,3246 32719,3005 32793,3928 29784,4169">
                  <msink:destinationLink direction="with" ref="{EB585584-B81E-401D-826F-CA275C2FFDB6}"/>
                </msink:context>
              </emma:interpretation>
              <emma:one-of disjunction-type="recognition" id="oneOf0">
                <emma:interpretation id="interp0" emma:lang="en-AU" emma:confidence="0">
                  <emma:literal>y=zrsc</emma:literal>
                </emma:interpretation>
                <emma:interpretation id="interp1" emma:lang="en-AU" emma:confidence="0">
                  <emma:literal>y=zrse</emma:literal>
                </emma:interpretation>
                <emma:interpretation id="interp2" emma:lang="en-AU" emma:confidence="0">
                  <emma:literal>Yo-are</emma:literal>
                </emma:interpretation>
                <emma:interpretation id="interp3" emma:lang="en-AU" emma:confidence="0">
                  <emma:literal>yo-are</emma:literal>
                </emma:interpretation>
                <emma:interpretation id="interp4" emma:lang="en-AU" emma:confidence="0">
                  <emma:literal>ye-are</emma:literal>
                </emma:interpretation>
              </emma:one-of>
            </emma:emma>
          </inkml:annotationXML>
          <inkml:trace contextRef="#ctx0" brushRef="#br0">190-2545 1605,'0'0'35,"0"0"7,0 0 2,0 0 2,0 0-37,0 0-9,0 0 0,0 0 0,0 0 59,0 0 9,5 15 3,6-1 0,-11 6-46,6-6-9,5 6-1,-6-1-1,6-4-6,0 4 0,0-4-8,0 0 12,0 4-12,6-4 0,-6-5 0,5-6 0,-5-4 0,5 5 9,1-5-9,5-5 8,-6-4 0,1-6-8,-1 0 12,1-4-4,-1 4-8,0-4-16,1-1 4,-1 6 1,-5-6-12,0 1-2,-5-1-1,5 6 0,-11-6 15,5 6 11,-5-1-13,-5 0 5,5 1 8,0 4 0,0 5 0,0 5 0,0 0 0,0 0 0,0 0 0,0 0 0,0 0 0,0 0-13,0 0 5,0 0 8,-6 15-14,6 4 5,6 6 1,-6 4 0,5-10 8,6 10 0,-5 1 0,-1-1-8,1 5 8,-6 0 0,5-5 0,1 1 0,-6 4 13,5 5 5,-5-10 1,6 10 0,-6-5 7,0 0 2,0 0 0,-6 5 0,1-4-8,-6-1 0,5 0-1,-5-5 0,6 5-5,-6-9-1,0 4 0,-6-10 0,6 6 8,-5-11 2,-1 1 0,7 0 0,-7-1 0,1-9 0,-1 0 0,1 0 0,-1-5-5,6 0-1,-5-5 0,5-5 0,-6 0-54,6-9-11,0-1-3,6-4-906</inkml:trace>
          <inkml:trace contextRef="#ctx0" brushRef="#br0" timeOffset="376.79">810-2238 1209,'0'0'108,"0"0"-87,0 0-21,0 0 0,11 0 128,-11 0 20,0 0 5,10-5 1,7 0-19,-1 5-4,12 5-1,-1 0 0,-5-10-71,0 0-15,6 5-2,-7-5-1,1 5-50,6 0-11,-1-4-1,-5 4-1015</inkml:trace>
          <inkml:trace contextRef="#ctx0" brushRef="#br0" timeOffset="218.41">683-2477 864,'22'-5'38,"-22"5"8,11 0-37,6-5-9,-1 1 0,1 4 0,-1-5 208,-5 5 39,11-5 8,0 5 1,5-5-137,1 0-28,-6 5-6,0 0-1,5 0-32,-10 0-8,4 0 0,-4 0-1,5 0-43,-6 0 0,-16 0 0,17 0 0,-1 5-170,-16-5-30</inkml:trace>
          <inkml:trace contextRef="#ctx0" brushRef="#br0" timeOffset="845.65">1391-2487 345,'0'0'31,"0"0"-31,11-9 0,0-1 0,0 0 273,5 5 49,1-4 10,-1-1 1,6 0-155,0 5-31,0 0-7,5 1 0,1-1-67,-12 0-13,6 5-2,-5 0-1,-1 0-30,6 5-7,-6 0 0,6-1-1,-5 1-19,-6 5 0,0 0 8,0 4-8,-11-9 0,0 10 0,0-15 0,0 19-9,-6 1-19,1 9-3,-6 0-1,-6 1 0,1-1-32,-6-5-6,11 1-2,-5-6 0,-1 1 0,-5 4 0,0-5 0,6 6 0,-1-6 35,-5-4 6,6 4 2,-1-4 0,7 0 17,-7-6 12,6-4-13,6 5 5,5-10 25,0 0 6,0 0 1,0 0 0,0 0 30,0 0 6,0 0 2,0 0 0,0 0 3,0 0 1,0 0 0,11 5 0,0 0-12,5 0-2,6-5-1,0 5 0,-6-1-11,6-4-3,6 0 0,-6 0 0,-6 0-13,1-4-4,-1 4 0,11-5 0,-5 5-44,0 5-10,0-5-2,0-5-1033</inkml:trace>
          <inkml:trace contextRef="#ctx0" brushRef="#br0" timeOffset="1392.51">2109-2145 1267,'0'0'112,"0"0"-89,0 0-23,0 0 0,0 0 131,17 0 21,-17 0 5,11 0 1,0 5-37,0-5-7,-11 0-2,11 0 0,0 0-60,0 9-12,0-4-2,-6 5-1,-5-10-15,11 5-3,-6 5-1,6-1 0,0 1-18,-5 5 10,-6-15-10,5 5 8,6 4-8,-11-9 0,0 0 0,0 0 0,0 0 0,0 0 8,0 0-8,0 0 8,0 0-8,0-9 0,0-6-12,0 0 12,-5 1-25,-1-1 2,1 0 1,-1 1 0,1-1 5,-6-9 1,5 4 0,1-9 0,-6 0 8,6 0 8,-1-6-12,1 11 12,5-5-8,0-5 8,0 9 0,0-4 0,0 0 0,0 9 0,0-9 0,0 10 0,5-1 0,1 6 0,-1-1 12,0 0-3,1 6 12,-1-1 3,6 0 0,0 0 0,0 1 6,0-1 2,6 0 0,5 10 0,-6-10-9,12 5-2,-1 1 0,6-1 0,-6 0-13,6 0-8,0 0 10,0 5-10,0-5 32,0 0 0,-6 0 0,6 5 0,0 0-32,-5 0 0,-1 0 0,0-4 0,-5-1 0,0 5 0,0-5 0,-5 5 0,5-5-37,-11 5-14,-11 0-2,0 0-1101</inkml:trace>
          <inkml:trace contextRef="#ctx0" brushRef="#br0" timeOffset="1750.51">2493-2574 806,'-5'5'72,"5"0"-58,0-5-14,0 0 0,0 0 225,0 0 43,0 0 8,0 0 1,0 0-110,22 4-23,0-4-4,-1 0 0,1 5-60,-5-5-11,5 5-2,-6 0-1,1-5-14,5 5-4,0 0 0,-6 0 0,1 4-28,-1-9-7,0 0-1,1 5 0,-1 5-12,-5-5 0,6 0-9,-6 0 9,0 4-9,-11-9 9,5 10-8,1 0 8,-6 0-14,0-1 2,-6 6 1,1-5 0,-6 4-16,0 1-3,-6 0-1,1-1 0,-6 1 2,-6-1 0,7 6 0,-1-5 0,-6-6 9,1 1 1,-1 0 1,6 0 0,0-1 0,1-4 0,-1 0 0,5 0 0,1 0-12,-1 0-2,12-5-1,5 0 0,0 0-45,0 0-9,0 0-1,0 0-518,0 0-103</inkml:trace>
          <inkml:trace contextRef="#ctx0" brushRef="#br0" timeOffset="2005.39">3118-2579 633,'0'0'56,"0"0"-44,0 0-12,0 0 0,0 0 288,0 0 55,0 0 11,0 0 2,-16-5-169,5 5-35,0 0-6,0 0-2,-5 5-55,-1 5-11,1-1-2,-6 6-1,0 0-47,5-1-10,-5 1-2,0 9 0,1 1-7,-1-1-1,5 0-8,1 1 12,-1 4-12,6 0 0,6-4 0,-1-1 0,12 0 0,-6 1-10,5-1 2,6 0 0,6-9 8,5 5 0,-6-6 0,11 1 0,1-5 0,5-1 0,0-4 0,5-5 0,-5-5-14,11-9-1,0 4 0,0-10-794,5 6-159</inkml:trace>
        </inkml:traceGroup>
      </inkml:traceGroup>
    </inkml:traceGroup>
    <inkml:traceGroup>
      <inkml:annotationXML>
        <emma:emma xmlns:emma="http://www.w3.org/2003/04/emma" version="1.0">
          <emma:interpretation id="{DD953A16-024A-4C8A-93BD-81312ADA707A}" emma:medium="tactile" emma:mode="ink">
            <msink:context xmlns:msink="http://schemas.microsoft.com/ink/2010/main" type="paragraph" rotatedBoundingBox="29515,5862 32671,5680 32727,6648 29571,6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1F2715-45E5-4168-AA4B-81B778FA76F4}" emma:medium="tactile" emma:mode="ink">
              <msink:context xmlns:msink="http://schemas.microsoft.com/ink/2010/main" type="line" rotatedBoundingBox="29515,5862 32671,5680 32727,6648 29571,6830"/>
            </emma:interpretation>
          </emma:emma>
        </inkml:annotationXML>
        <inkml:traceGroup>
          <inkml:annotationXML>
            <emma:emma xmlns:emma="http://www.w3.org/2003/04/emma" version="1.0">
              <emma:interpretation id="{DCD84248-5774-46D4-9DD6-A0364F5683C0}" emma:medium="tactile" emma:mode="ink">
                <msink:context xmlns:msink="http://schemas.microsoft.com/ink/2010/main" type="inkWord" rotatedBoundingBox="29515,5862 32671,5680 32727,6648 29571,6830">
                  <msink:destinationLink direction="with" ref="{77225F3D-8F73-4A04-9B48-E13A7AB1CE35}"/>
                </msink:context>
              </emma:interpretation>
              <emma:one-of disjunction-type="recognition" id="oneOf1">
                <emma:interpretation id="interp5" emma:lang="en-AU" emma:confidence="0">
                  <emma:literal>yore</emma:literal>
                </emma:interpretation>
                <emma:interpretation id="interp6" emma:lang="en-AU" emma:confidence="0">
                  <emma:literal>y are</emma:literal>
                </emma:interpretation>
                <emma:interpretation id="interp7" emma:lang="en-AU" emma:confidence="0">
                  <emma:literal>y Free</emma:literal>
                </emma:interpretation>
                <emma:interpretation id="interp8" emma:lang="en-AU" emma:confidence="0">
                  <emma:literal>y fire</emma:literal>
                </emma:interpretation>
                <emma:interpretation id="interp9" emma:lang="en-AU" emma:confidence="0">
                  <emma:literal>y Fire</emma:literal>
                </emma:interpretation>
              </emma:one-of>
            </emma:emma>
          </inkml:annotationXML>
          <inkml:trace contextRef="#ctx0" brushRef="#br1" timeOffset="-6561.2">3 165 1267,'11'0'112,"-11"0"-89,0 0-23,0 0 0,0 0 95,0 0 14,0 0 3,0 0 1,0 0 4,0 0 1,0 0 0,0 0 0,0 15-82,0-5-17,6 4-3,-6-4-1,5 10-7,1-1 0,-1 1-8,6-1 12,0 1-12,6 4 0,-6-5 0,5-4 0,1 0 0,-1-6 0,6-4 0,-6 0 0,6-5 0,0 0 0,-5 0 0,5-5 0,0-9 0,-6 4-16,6-5 3,-6-4 1,1-6 0,-1 1 0,1 5 0,-6-6 0,0 1-24,0-1-4,-6 1 0,-5 0-1,6-1 12,-6 1 2,0 4 1,-6-4 0,6 9 26,-5 1-8,-1-1 8,1 5 0,-1 6 0,6 4 9,0 0 0,0 0 0,0 0 4,0 0 1,0 0 0,0 9 0,-5 6-14,5 0 8,-6 4-8,6 5 0,0 1 8,6 4-8,-1 0 0,1 1 0,-1 4 0,6 0-10,-5-5 0,-1 10 0,1-5 29,-6 0 5,5 0 2,1 5 0,-1-4 2,-5-1 1,6 0 0,-6 0 0,0-5-2,0 0-1,0 1 0,0 4 0,0-10 2,0 1 0,-6-1 0,6-5 0,-5 1 19,-1-1 4,1 1 1,-6-1 0,0-9-25,0 5-5,-6-5-1,1-1 0,-1 6-6,-5-10-2,-5 0 0,5 0 0,-5-1-13,-1-4 0,6 0 0,-5-4 0,-1-1-29,1-5-9,5 0-2,0-4 0,6 4-127,-1-5-25,12 1-6</inkml:trace>
          <inkml:trace contextRef="#ctx0" brushRef="#br1" timeOffset="-5998.83">881 394 691,'-22'15'30,"22"-15"7,0 5-29,-6 5-8,1-1 0,5-9 0,0 0 323,11 10 63,-11-10 13,5 10 2,12 0-237,-6-5-47,5-5-9,6 4-3,6-4-24,-1 0-5,0 0 0,6-4-1,-5-1-50,5 0-9,5-5-3,-5 5 0,5-5-73,-5 6-16,6-6-2</inkml:trace>
          <inkml:trace contextRef="#ctx0" brushRef="#br1" timeOffset="-6198.59">826 165 1738,'0'0'77,"0"0"16,0 0-74,0 0-19,0 0 0,16 0 0,1-5 118,-6 5 20,-11 0 4,16-4 1,1 4-53,5-5-10,-6 5-3,1 0 0,5 0-21,-6 0-4,6 0 0,0-5-1,0 0-34,0 5-6,-6 0-2,6 0 0,-5 5-9,5-5-12,-1 0 2,-4 0 1,-1-5-40,6 5-8,-5 0-2,-1 0-709,-5-5-143</inkml:trace>
          <inkml:trace contextRef="#ctx0" brushRef="#br1" timeOffset="-5320.43">1852 438 1702,'0'0'37,"0"0"8,0 0 2,0 0 1,0 0-38,0 0-10,5 10 0,0 0 0,-5 4 77,6 1 14,-1 0 2,1 4 1,-1 1-62,1 4-13,-6-9-3,5 4 0,6 6-4,0-1 0,0-9-1,0 4 0,-5-4-11,5-1 0,0-4 0,0 0 0,0 0 0,-11-10 0,0 0 0,11 4 8,-11-4-8,0 0 10,0 0-10,0 0 10,11-4 0,0-6 0,-6 0 0,1 0 0,-6-4-10,5-6 0,-5 1 0,0-1 0,0 1-9,-5-11 9,5 6-12,-6-5 12,1-5-8,-1 4 8,1-4 0,-1 0 0,1 0 0,5 5 0,-6 0 0,1-6 0,-1 11 0,6-5 0,-5 4 9,5 6-9,-6-5 19,6-1-2,-5 6 0,5 4 0,5-4 5,-5 9 1,6 0 0,-6 0 0,5 1-6,1-1-1,-6 10 0,11-5 0,0-5-1,0 5-1,0 0 0,-1 1 0,1-1-2,6 5 0,-6 0 0,5 0 0,12 0 0,-12-5 0,1 5 0,10 0 0,-5 0-4,11 0 0,-6 0-8,6 5 12,0 0-3,0-5-1,0 4 0,0 1 0,0-10-8,0 5 0,5 0 0,0 0 8,-5 0-8,0 0 0,-5-4 0,5-1 0,-6 0 0,0 0 0,1-5 0,-6 0 0,0 6 0,5-6 0,-5 0 0,0-5 0,-6 6-24,6 4-1,-5-5 0,-1 0 0,-5 1-119,0 4-24,0-5-5</inkml:trace>
          <inkml:trace contextRef="#ctx0" brushRef="#br1" timeOffset="-5011.2">2318 282 633,'0'0'28,"0"0"6,0 0-34,0 0 0,16 0 0,1-5 0,-6 5 322,5 0 58,0 0 11,6 0 2,-5 5-224,5 0-45,-6 0-8,1 0-3,5 0-58,-6 0-12,6 0-3,-6 4 0,6 1 0,0 0 0,-5-5 0,-1 4 0,1 1-28,-1 0-12,1 0 8,-1-5-8,-16-5 12,11 9-4,-11-9 0,11 10 0,0 0-8,-11-10 0,0 0 0,0 14 0,-6 1 0,1-5 8,0 4-8,-17 1 8,0-5-8,-6 9 0,-5-4-10,0 0 10,0-1-21,1 1 1,-1-5 1,0 4 0,5 1-45,1-5-10,0-6-2,5 1 0,5 0-14,6-5-3,6-5-1,5 5-574,0 0-114</inkml:trace>
          <inkml:trace contextRef="#ctx0" brushRef="#br1" timeOffset="-4753.99">2981 199 2206,'0'0'48,"0"0"11,0 0 1,0 0 3,0 0-51,-11-4-12,0-1 0,0 5 0,-5 5 97,-1 4 17,-4-4 3,-1 5 1,-6 0-58,6 4-11,-5 1-2,-1 4-1,-5 1-3,6-1-1,0 6 0,5-1 0,0-4-34,0 4-8,5-4 0,1 9 0,5-10 0,0 1 0,5-1 0,1 1 0,10-1 0,1 1 0,-1-6 0,12 6 0,-1-5 0,6-6 0,0 6 0,11-10 0,6 0 0,4 0 0,1-5 0,6 0 0,-1-5-30,6-5-8,0-5-2,5 1 0,0-6-160,1 1-32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8:48.98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585584-B81E-401D-826F-CA275C2FFDB6}" emma:medium="tactile" emma:mode="ink">
          <msink:context xmlns:msink="http://schemas.microsoft.com/ink/2010/main" type="inkDrawing" rotatedBoundingBox="20052,7382 27877,2101 28808,3481 20983,8762" semanticType="callout" shapeName="Other">
            <msink:sourceLink direction="with" ref="{FAFBC021-B88F-482D-8117-2368C90D3811}"/>
            <msink:sourceLink direction="with" ref="{CCCFEA80-5C83-4521-B781-265403653592}"/>
          </msink:context>
        </emma:interpretation>
      </emma:emma>
    </inkml:annotationXML>
    <inkml:trace contextRef="#ctx0" brushRef="#br0">9 5274 345,'6'15'31,"-6"-15"-31,0 0 0,0 0 0,0 0 127,0 0 19,0 0 4,0 0 1,0 0-37,0 0-7,0 0-2,0 0 0,0 0-62,0 10-13,0-10-2,5 10-1,-5-6-7,0 6 0,0-10-1,0 15 0,-5-1-11,5-4-8,0-10 9,0 15-9,0-5 10,0-10-10,0 0 10,0 0-10,0 0 12,0 0-3,0 0-1,0 0 0,0 0 10,0 0 2,0 0 0,0 0 0,0 0 10,0 0 2,0 0 1,0 0 0,-11-5-17,11 5-4,-6-10-1,1-5 0,-1 1 9,6-1 1,0-4 1,0-1 0,6 1-10,-6 4-1,5-5-1,-5-4 0,6 0 9,-6-1 1,0 1 1,5 0 0,-5-6-8,11-4-1,-5 5-1,-1 0 0,6 4 19,0-4 4,-5 0 1,5 0 0,-1-1-11,-4 1-1,-1 5-1,6-1 0,-5 1 2,5-5 1,-6 0 0,6-1 0,0 1-13,0-5-2,6 0-1,-6 0 0,0 0-9,5-1 8,1-4-8,4 0 8,-4-4-8,5 4 0,0 0 0,5-5 8,-5 0-8,6 0 0,-6 5 0,5 0 0,0 0 0,-5 0 8,0 0-8,0 0 8,6 0 2,-1-5 0,-5 5 0,5 0 0,1-5-2,-6 10 0,5-5 0,-5-5 0,5 0-8,1 0 0,5 5 0,-6-4 8,-5 4-8,6 4 0,-6-4 0,-1 5 0,12 0 0,-5 0 8,-1-5-8,1 10 8,5-5-8,-6 0 0,0-1 0,1 1 0,5-5 0,-6 5 0,-5 0 0,5 0 8,1 0-8,-1 5 0,1-6 0,-6 6 0,0-5 0,5 0 0,0 0 0,-5 5 0,6-6 0,-6 11 0,11-10 0,-6 10 0,6-6 0,0 1 0,0 5 0,0-6 0,-6 1 0,6 0 0,0 5 0,0-6 0,5 1 0,1-5 0,-1 5 0,6-5 0,-6 0 0,6-1 0,-5 6 0,-1-5 0,0 0 0,6-5 0,-5 5 0,4 0 0,1-5 0,0 5 0,6-1 0,-1 1 0,-11 0-14,6 0 2,6 0 0,-1 0 0,6 5 20,-6-1 5,6-4 1,-6 5 0,1-5-14,-1-5 0,-5 10 8,5-6-8,1 6 0,-1-10 0,6 5 0,-6 5 0,-5 0 0,5-6 0,12 6 8,-6 0-8,5 0 0,-5-1 0,0 1 0,-6-5 0,6 5 0,-6 4 0,-5 1 0,5 5 0,-5-6 0,0 11 0,0-6 8,0 1-8,5-1 14,-5 5 0,0-4 0,0 4 0,5 6-14,0-6 0,-5 0 0,6 6 0,-1-6-10,-5 0 2,5 6 0,-5-6 0,-5 0 8,4 1 0,7-1 0,-6 0 0,-6 6 0,0-6 11,17 0-3,-11 6 0,0-1-8,-6 0 0,6-4 0,6 4 0,4 0 0,-10 0-11,-5 1 3,5-1 0,-1 0 8,1 5 0,0-5 0,-5 1 0,-1-1 0,6 0 0,-6 0 0,1-4 0,-6-1 0,10 5 0,12-4 0,-5 4 0,-17 0 0,5 5 14,6-9-3,5 4-1,6 0-10,-11 1 0,0-1 0,5 0 0,0 0 0,-5 1-11,-5-6 3,-1 5 0,1 0 8,-1 6 0,0-1 0,-5 0 0,-5-10 0,5 5 0,16 1 0,-16-1 0,-6 0 0,12 5 0,10-4 0,0 4 0,-5-5 8,-5 10-8,4-5 8,7 0-8,-6 0 0,-6 0 8,6 1-8,-6-1 0,-5 0 0,6 5 0,-6 0 0,-1 0 0,-4-5 0,5 5 0,-6 0 0,1 0 0,-1 0 0,-5 0 0,5 0 0,-5 0 0,0 5 0,0 0 14,-5 0-3,-1-5-1,6 0-10,-11 4-11,0 1 3,0 0 0,-6 0 8,1 0 0,-6-5 0,16 10-8,-5-5-8,0-1-2,-5 6 0,-6-10 0,11 5 3,0-5 1,-11 0 0,11 5 0,-11-5 14,16 5 0,-16-5 0,0 0 0,0 0-20,0 0-2,0 0 0,0 0 0,11 0-27,-11 0-6,11-5-1,-11 5-588,0 0-117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8:39.8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60AC7E-4AE1-43E5-96EB-A87A524547FE}" emma:medium="tactile" emma:mode="ink">
          <msink:context xmlns:msink="http://schemas.microsoft.com/ink/2010/main" type="inkDrawing" rotatedBoundingBox="31458,9012 31667,8485 31969,8606 31760,9132" shapeName="Other"/>
        </emma:interpretation>
      </emma:emma>
    </inkml:annotationXML>
    <inkml:trace contextRef="#ctx0" brushRef="#br0">2192 2666 1191,'0'0'52,"0"0"12,0 0-51,0 0-13,0 0 0,11 10 0,-11-10 103,5 10 17,-5-10 4,11 9 1,-6 1-14,1 0-3,10-5-1,-5 4 0,-5-4-27,5 5-4,0 0-2,0 0 0,-6-1-31,6 6-7,0-5 0,0 9-1,-5-4 0,5-1 0,-6 1 0,1 5 0,-1-1-5,1 1-1,-6 4 0,-6-5 0,1-4-29,-6 5 0,0-1 0,0-4 0,0 4 43,-6 1 2,1-6 1,-1 1 0,-5 0-25,0-1-5,1-4 0,-7 0-1,6-1-15,-5-4 0,-1 0 0,-5 0 0,6-5-40,-6 5-10,-5-10-2,5 5-1171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08:55.54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6EDCAA2-F02F-4EE2-AD31-15B805CFA024}" emma:medium="tactile" emma:mode="ink">
          <msink:context xmlns:msink="http://schemas.microsoft.com/ink/2010/main" type="writingRegion" rotatedBoundingBox="22980,5576 23238,7329 22691,7410 22433,5657"/>
        </emma:interpretation>
      </emma:emma>
    </inkml:annotationXML>
    <inkml:traceGroup>
      <inkml:annotationXML>
        <emma:emma xmlns:emma="http://www.w3.org/2003/04/emma" version="1.0">
          <emma:interpretation id="{69ED9A1B-0125-47EA-9852-220DC8FC294A}" emma:medium="tactile" emma:mode="ink">
            <msink:context xmlns:msink="http://schemas.microsoft.com/ink/2010/main" type="paragraph" rotatedBoundingBox="22980,5576 23238,7329 22691,7410 22433,5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28CA62-8AEE-4770-A854-2DA0DF8A77FC}" emma:medium="tactile" emma:mode="ink">
              <msink:context xmlns:msink="http://schemas.microsoft.com/ink/2010/main" type="line" rotatedBoundingBox="22980,5576 23238,7329 22691,7410 22433,5657"/>
            </emma:interpretation>
          </emma:emma>
        </inkml:annotationXML>
        <inkml:traceGroup>
          <inkml:annotationXML>
            <emma:emma xmlns:emma="http://www.w3.org/2003/04/emma" version="1.0">
              <emma:interpretation id="{049EEC19-A0C9-4C76-809C-C3119EC4332F}" emma:medium="tactile" emma:mode="ink">
                <msink:context xmlns:msink="http://schemas.microsoft.com/ink/2010/main" type="inkWord" rotatedBoundingBox="22524,5796 22677,5583 22827,5691 22674,5904">
                  <msink:destinationLink direction="with" ref="{77225F3D-8F73-4A04-9B48-E13A7AB1CE35}"/>
                </msink:context>
              </emma:interpretation>
              <emma:one-of disjunction-type="recognition" id="oneOf0">
                <emma:interpretation id="interp0" emma:lang="en-AU" emma:confidence="0">
                  <emma:literal>a</emma:literal>
                </emma:interpretation>
                <emma:interpretation id="interp1" emma:lang="en-AU" emma:confidence="0">
                  <emma:literal>5</emma:literal>
                </emma:interpretation>
                <emma:interpretation id="interp2" emma:lang="en-AU" emma:confidence="0">
                  <emma:literal>j</emma:literal>
                </emma:interpretation>
                <emma:interpretation id="interp3" emma:lang="en-AU" emma:confidence="0">
                  <emma:literal>A</emma:literal>
                </emma:interpretation>
                <emma:interpretation id="interp4" emma:lang="en-AU" emma:confidence="0">
                  <emma:literal>J</emma:literal>
                </emma:interpretation>
              </emma:one-of>
            </emma:emma>
          </inkml:annotationXML>
          <inkml:trace contextRef="#ctx0" brushRef="#br0">-148-1442 345,'0'0'31,"0"0"-31,0 0 0,0 0 0,0 0 245,0 0 43,0 0 9,0 0 2,0 0-131,0 0-25,0 0-6,0 0-1,0 0-44,0 0-10,0 0-2,11 15 0,-11-15-22,5 5-5,-5-5-1,6 10 0,-1-1-17,-5 1-4,6 5-1,-6-6 0,-6 1-14,6 0-4,0-10 0,0 10 0,-5 4-12,-6 1 8,0-5-8,0-1 0,0-4 0,5 0-8,-5-5-1,11 0 0,-11 5-1,11-5 0,0 0 0,-11-5 0,1 0 10,10 5-8,0 0 8,-11-14-8,5 4 8,1-5-8,5 1 8,0-1-8,0 15 8,0-15 0,0 6 0,0 9 0,0-15 0,5 0 0,1 1 8,5 4-8,-1 0 8,1 1-8,-5-1 8,10 5-8,-10-5 11,10 1-3,-5 4 0,0 5 0,0-5 3,0 5 0,0 0 0,0 5 0,0-5 2,-11 0 1,0 0 0,11 5 0,-5-1-4,-1 1-1,-5-5 0,6 10 0,-6-10-1,-6 10-8,1 4 12,-1 1-4,-5-5-8,0-1 12,6 1-12,-1 0 12,-10 0-12,5-5 0,0 4 0,5-4 0,-5-5-13,11 0 1,0 0 1,0 0 0,0 0-6,0 0-2,-16-10 0,10 1 0,1-1 3,5-5 1,-6 1 0,6 4 0,0-5 6,0 6 1,0-6 0,0 15 0,6-10 8,-6 10 0,5-9 0,-5 9 0,0 0 0,6-10 0,5 0 0,0 5 0,-11 5 0,11 0 0,5-5 0,-5 5 0,0 0 8,6 5 3,-12 0 1,6 5 0,-5-5-3,5 9 0,-11-4 0,5 0 0,-5 4-9,5 1 8,-5 0-8,-5-1 8,5 1-95,-5-1-19,-1 6-4</inkml:trace>
        </inkml:traceGroup>
        <inkml:traceGroup>
          <inkml:annotationXML>
            <emma:emma xmlns:emma="http://www.w3.org/2003/04/emma" version="1.0">
              <emma:interpretation id="{CA5E0E14-C935-44BE-BE31-A8C52D5F242A}" emma:medium="tactile" emma:mode="ink">
                <msink:context xmlns:msink="http://schemas.microsoft.com/ink/2010/main" type="inkWord" rotatedBoundingBox="23096,6144 23132,6934 22566,6960 22531,6170">
                  <msink:destinationLink direction="with" ref="{77225F3D-8F73-4A04-9B48-E13A7AB1CE35}"/>
                </msink:context>
              </emma:interpretation>
              <emma:one-of disjunction-type="recognition" id="oneOf1">
                <emma:interpretation id="interp5" emma:lang="en-AU" emma:confidence="0">
                  <emma:literal>*</emma:literal>
                </emma:interpretation>
                <emma:interpretation id="interp6" emma:lang="en-AU" emma:confidence="0">
                  <emma:literal>I</emma:literal>
                </emma:interpretation>
                <emma:interpretation id="interp7" emma:lang="en-AU" emma:confidence="0">
                  <emma:literal>i</emma:literal>
                </emma:interpretation>
                <emma:interpretation id="interp8" emma:lang="en-AU" emma:confidence="0">
                  <emma:literal>F</emma:literal>
                </emma:interpretation>
                <emma:interpretation id="interp9" emma:lang="en-AU" emma:confidence="0">
                  <emma:literal>.</emma:literal>
                </emma:interpretation>
              </emma:one-of>
            </emma:emma>
          </inkml:annotationXML>
          <inkml:trace contextRef="#ctx0" brushRef="#br0" timeOffset="1198.94">-22-184 403,'0'0'36,"0"0"-36,0 0 0,0 0 0,0 0 160,0 0 24,0 0 6,0 0 1,0 0-73,0 0-14,0 0-4,0 0 0,0 0-6,0 0-2,0 0 0,0 0 0,0 0-6,0 0-2,0 0 0,0 0 0,0 0-24,0 0-4,0 0-2,0 0 0,0 0-22,0 0-5,-6-5-1,1-5 0,5 1-6,0-6-2,0 0 0,0 6 0,-6-6-2,6 0 0,0-4 0,-5-1 0,0 1 22,-1-5 4,12 4 1,-6 1 0,5-1-55,-5-4-12,-5 9-1,5-9-1,5 4 26,-5-4 14,-5-1-2,5 6 0,0-1-12,0-4 8,0 5-8,5-1 0,-5 1 0,5-6 0,-10 6 0,5-1 0,-5 1 0,5 4 0,-6 0 0,1 1 0,-1-1 0,6 1 0,0 4 0,6-5 0,5 10 8,-11 5-8,5-9 0,-5 9 0,0 0 0,0 0 0,0 0 0,0-10 0,0 0 0,0 10 0,0 0 0,0 0 0,0-10 0,0 10 0,0 0 0,0 0 0,5-9 0,-5 9 0,0 0 0,0 0 0,6-10 0,-6 10 0,0 0 0,0 0 0,-6-10 0,6 10 0,0 0 0,0 0 0,0-10 0,0 10 0,0 0 0,0 0 0,0-9 9,0 9-9,0 0 8,0 0-8,-5-5 9,5 5-9,0 0 10,0 0-10,-5-5 0,5 5 0,0 0 0,0 0 0,0 0 18,0 0-2,0 0-1,0 0 0,0 0-24,0 0-5,0 0-1,0 0 0,0 0 24,0 0 5,0 0 1,0 0 0,0 0-15,0 0 8,0 0-8,0 0 0,0 0 8,0 0-8,-11 10 0,5-1 0,-5 1 8,0 0-8,-5 0 0,5-1 0,0 6 8,-6 0-8,1-1 0,-1 1 0,6-1 0,-5-4 0,5 5 0,-5-5 0,10-1 0,-5 1 0,11-10 0,-5 15 0,-6-10 0,11-5-12,0 0 1,0 0 0,-11 4-25,11-4-4,0 0-2,0 0 0,0 0-124,0 0-25,0 0-5,0 0-738</inkml:trace>
          <inkml:trace contextRef="#ctx0" brushRef="#br0" timeOffset="1393.41">-55-974 748,'0'0'67,"0"0"-54,0 0-13,0 0 0,0 0 242,0 0 46,0 0 8,0 0 3,0 0-107,6 10-22,4 5-4,1-6-1,-5 6-81,10 0-16,1-1-3,-6 6-1,11-6 0,-6 6 0,6-1 0,0 1 0,0-1-51,0-4-13,0 5 0,0-6 0,0 1 0,0-1 0,0-4 0,0 5-852,-6-5-172</inkml:trace>
        </inkml:traceGroup>
        <inkml:traceGroup>
          <inkml:annotationXML>
            <emma:emma xmlns:emma="http://www.w3.org/2003/04/emma" version="1.0">
              <emma:interpretation id="{09E596FD-D928-4C8F-8669-5D08EB7435BE}" emma:medium="tactile" emma:mode="ink">
                <msink:context xmlns:msink="http://schemas.microsoft.com/ink/2010/main" type="inkWord" rotatedBoundingBox="22760,7306 22900,7079 23050,7171 22910,7398">
                  <msink:destinationLink direction="with" ref="{77225F3D-8F73-4A04-9B48-E13A7AB1CE35}"/>
                </msink:context>
              </emma:interpretation>
              <emma:one-of disjunction-type="recognition" id="oneOf2">
                <emma:interpretation id="interp10" emma:lang="en-AU" emma:confidence="0">
                  <emma:literal>*</emma:literal>
                </emma:interpretation>
                <emma:interpretation id="interp11" emma:lang="en-AU" emma:confidence="0">
                  <emma:literal>$</emma:literal>
                </emma:interpretation>
                <emma:interpretation id="interp12" emma:lang="en-AU" emma:confidence="0">
                  <emma:literal>B</emma:literal>
                </emma:interpretation>
                <emma:interpretation id="interp13" emma:lang="en-AU" emma:confidence="0">
                  <emma:literal>D</emma:literal>
                </emma:interpretation>
                <emma:interpretation id="interp14" emma:lang="en-AU" emma:confidence="0">
                  <emma:literal>M</emma:literal>
                </emma:interpretation>
              </emma:one-of>
            </emma:emma>
          </inkml:annotationXML>
          <inkml:trace contextRef="#ctx0" brushRef="#br0" timeOffset="-933.86">126 99 403,'0'0'17,"0"0"5,0 0-22,0 0 0,5-10 0,-5 10 0,6-10 235,-6 10 42,0 0 9,0-9 2,0-1-132,0 10-25,0 0-6,0 0-1,0 0-28,0 0-5,0 0-2,0 0 0,0 0-31,0 0-6,0 0-2,0 0 0,0 0-24,0 0-5,0 10-1,5 4 0,1 1-20,-1-1 8,-5 1-8,0 0 0,-11-1 0,6 1 8,5 0-8,-11-1 0,6 1 0,-6-5-18,5-6 3,1 6 1,-6-5-2,5-5 0,-5 0 0,6 0 0,5 0 0,-6-5 0,-10-5 0,5 6 0,11-6 4,-6 0 1,6-5 0,-5 1 0,-1-1 11,1 1-8,5 4 8,-6 0-8,6 0 8,0 1 0,6-1 0,-1 0-8,-5 10 8,0 0 0,11-10 0,-5 1 0,10 4 0,-5 0 0,0 0 0,0 5 0,6-5 12,-17 5-3,0 0 0,11 5 0,0-5 3,5 0 0,-11 5 0,-5-5 0,0 0 0,11 10 0,-5-6 0,-6-4 0,0 0 0,5 15 0,-5-15 0,0 15 0,0-6-2,0-9 0,-5 15 0,-6-5 0,5 0-10,-5-1 8,1-4-8,-7 0 8,6 0-8,0-5 0,-5 0 0,10-5-11,-5 0 1,6 0 0,-1-4 0,-5 4 0,6-5-2,-1-5 0,1 6 0,5-6 0,0 5 12,0-4-12,5 4 12,1 0-12,-1 0 25,-5 10 5,11-5 1,0-4 0,0 4-34,0 0-6,0 5-2,-5-5 0,5 5 23,0 0 0,0-10 0,-1 10 0,1 0 12,0 0 0,0 5 0,0-5 0,-11 0 3,6 0 1,5 5 0,-11-5 0,5 5-7,1 5-1,-1 4 0,-5-4 0,0 0 2,0 4 0,-5 1 0,-6 0 0,5-1-2,-5 1 0,-5 0 0,5-1 0,0 1-8,0-5 0,-5-1 9,-1-4-9,1-5 0,5 0 0,11 0 0,-17-5 0,-5-4-55,11-6-5,6 0-2,-6-9-1004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4:22.77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755949-074E-4BCA-8E46-586C2F26C0DC}" emma:medium="tactile" emma:mode="ink">
          <msink:context xmlns:msink="http://schemas.microsoft.com/ink/2010/main" type="writingRegion" rotatedBoundingBox="10044,7686 17310,7142 17802,13708 10535,14252"/>
        </emma:interpretation>
      </emma:emma>
    </inkml:annotationXML>
    <inkml:traceGroup>
      <inkml:annotationXML>
        <emma:emma xmlns:emma="http://www.w3.org/2003/04/emma" version="1.0">
          <emma:interpretation id="{DCB87A7A-C06F-4F99-9C13-7032DCDD815E}" emma:medium="tactile" emma:mode="ink">
            <msink:context xmlns:msink="http://schemas.microsoft.com/ink/2010/main" type="paragraph" rotatedBoundingBox="10115,7648 15388,7782 15356,9031 10084,8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0850CE-063E-4A42-874F-5805874D7F45}" emma:medium="tactile" emma:mode="ink">
              <msink:context xmlns:msink="http://schemas.microsoft.com/ink/2010/main" type="line" rotatedBoundingBox="10115,7648 15388,7782 15356,9031 10084,8898"/>
            </emma:interpretation>
          </emma:emma>
        </inkml:annotationXML>
        <inkml:traceGroup>
          <inkml:annotationXML>
            <emma:emma xmlns:emma="http://www.w3.org/2003/04/emma" version="1.0">
              <emma:interpretation id="{2FC0A3AE-9EDF-422E-A050-82EE79AF325F}" emma:medium="tactile" emma:mode="ink">
                <msink:context xmlns:msink="http://schemas.microsoft.com/ink/2010/main" type="inkWord" rotatedBoundingBox="10115,7648 14036,7748 14004,8997 10084,8898"/>
              </emma:interpretation>
              <emma:one-of disjunction-type="recognition" id="oneOf0">
                <emma:interpretation id="interp0" emma:lang="en-AU" emma:confidence="0">
                  <emma:literal>factors</emma:literal>
                </emma:interpretation>
                <emma:interpretation id="interp1" emma:lang="en-AU" emma:confidence="0">
                  <emma:literal>factor</emma:literal>
                </emma:interpretation>
                <emma:interpretation id="interp2" emma:lang="en-AU" emma:confidence="0">
                  <emma:literal>factor.</emma:literal>
                </emma:interpretation>
                <emma:interpretation id="interp3" emma:lang="en-AU" emma:confidence="0">
                  <emma:literal>factor'</emma:literal>
                </emma:interpretation>
                <emma:interpretation id="interp4" emma:lang="en-AU" emma:confidence="0">
                  <emma:literal>factor'.</emma:literal>
                </emma:interpretation>
              </emma:one-of>
            </emma:emma>
          </inkml:annotationXML>
          <inkml:trace contextRef="#ctx0" brushRef="#br0">0 0 1954,'0'0'43,"0"0"9,0 0 1,17 5 3,5 0-45,-6 0-11,-5 0 0,11-5 0,5 4 95,6 1 17,0 0 3,0 0 1,-5-5-49,-1 5-10,0-5-1,6 0-1,-5 0-34,-1 0-6,-5 5-2,6 0 0,-1 0-127,0-1-26,-5 1-4</inkml:trace>
          <inkml:trace contextRef="#ctx0" brushRef="#br0" timeOffset="-190.48">477-497 2138,'0'0'47,"0"0"9,0-10 3,0 0 1,-5-14-48,-1 9-12,1 1 0,-6-1 0,5-4 102,1-1 18,-6 1 3,6 4 1,-6-4-43,0 9-8,-6-5-1,6 5-1,0 6-33,0-6-6,-5 5-2,-1 10 0,1 0-30,-1 9 0,1 1 0,5 4 0,-5-4 0,-1 14 0,12 5 0,-1 10 0,-5 0 0,11 5 0,-5 9 0,5 1 0,5 4 0,1 5 0,-12 6 0,12 4 0,5 0-15,-6-5-5,1 0-2,-1-5 0,1-9-10,-1-6-1,6-9-1,-11-5 0,-5-5-46,5-9-8,0-11-3,5 1-1037</inkml:trace>
          <inkml:trace contextRef="#ctx0" brushRef="#br0" timeOffset="442.77">828-83 2026,'-16'-5'90,"16"5"18,-6-9-86,1 4-22,-6-5 0,0 0 0,-5-4 130,10 9 22,-5-5 4,-5 0 0,5 10-68,0 0-13,-6-5-3,6 5-1,-5 0-43,-1 5-8,1-5-1,-1 15-1,1-1-18,0 6 0,5-5 0,-6 9 0,6-5 9,6 11-1,-6-1-8,5 5 12,1-5-24,5 10-6,5-9-1,-5 4 0,6-5 5,-1 0 1,6 0 0,6-4 0,-1-11-28,-5 1-6,6-5-1,-1-5 0,0 0 48,1-10 23,-1-5-3,1 5 0,-1-10-20,1 6 0,-6-6 0,5-4 0,1-1-19,-6 1 2,-1-6 0,1 1 0,-5-1 35,-1-4 7,1-5 2,-1 10 0,-5-1-27,0 6 0,0-6 0,0 11 0,0-6 0,-5 6 0,5 4 0,0 10 0,-6-10 20,6 10-2,0 0 0,0 0 0,0 0-4,0 0-1,-5 20 0,5-6 0,0 11-13,0-6 11,5 6-11,1 4 10,-1 0-10,1 0 0,5-4 0,0 4 0,0 0 0,0 0 0,0 1 0,5-6 0,1-4-17,-1-1 1,1 1 0,-7-11 0,1 1-75,6 0-14,-6-10-3,5 0-660,1-5-131</inkml:trace>
          <inkml:trace contextRef="#ctx0" brushRef="#br0" timeOffset="668.71">1229-200 1843,'-22'0'81,"16"5"18,-5-5-79,0 5-20,-5 0 0,-1 0 0,1 0 108,-6 4 19,6 1 3,-1 5 1,-10-1-59,5 6-11,11-1-2,0 1-1,0-1-29,0 11-5,11 4-2,-6 0 0,6-5 7,0-5 2,0-4 0,6 4 0,5-4-39,5 4-8,-5-9-2,11 4 0,0-9 18,0 0 0,0-5 0,0 0 0,5-1 0,1-4 0,-6-9 0,5 4 0,1 0-153,-12-10-27,6 6-6,0-11-805</inkml:trace>
          <inkml:trace contextRef="#ctx0" brushRef="#br0" timeOffset="862.19">1289-136 576,'0'0'51,"0"0"-41,0 0-10,0 0 0,0 0 270,0 0 52,-5 14 10,5-14 3,0 0-179,5 10-35,-5-10-7,16 5-2,1 0-36,5 0-8,0-5-2,0 0 0,0-10-3,0 0-1,0 5 0,5-5 0,0 6-31,-5-1-7,11 0 0,-11 0-1,6 0-15,-6 0-8,5 0 8,0-4-8,1-1-148,-6 0-35</inkml:trace>
          <inkml:trace contextRef="#ctx0" brushRef="#br0" timeOffset="1072.55">1580-599 2001,'0'0'88,"0"0"20,0 0-87,0 0-21,0 0 0,0 0 0,0 19 112,0 1 19,0 4 3,0 5 1,11 0-59,0 1-12,-6-1-3,6 10 0,-5 0-29,5 0-5,-1 5-2,1 0 0,-5-1-13,5-4-2,0 5-1,0-5 0,5 0-47,-5-5-10,6-4-1,-1-1-759,1-5-152</inkml:trace>
          <inkml:trace contextRef="#ctx0" brushRef="#br0" timeOffset="1396.79">1991-161 1868,'0'0'83,"0"0"17,-6 10-80,1 5-20,0-1 0,-1 6 0,12-1 67,-6 1 9,5 4 3,-5 0 0,11 1-32,5-1-7,-5 5 0,0-4-1,6-1-11,-1 5-1,1-4-1,5-1 0,0 5-14,-6-9-4,6-1 0,0-4 0,-6 0-8,1-10 12,5-5-12,-6-5 12,1 5 18,-1-10 4,-5 0 1,0-9 0,0-1 17,0-4 3,-6 4 1,1-9 0,-1-5-8,-10 5-2,5-1 0,-11 1 0,-5-5-18,-1 5-4,1 0-1,-12-1 0,1 6-11,-6 4-3,0 1 0,-5-1 0,-1 11-9,1-1-11,-1 5 3,1 5 0,5 0-9,0 5-2,6 5 0,5-5 0,0 9-61,5-4-13,7 5-3,-1-1-720,11-14-144</inkml:trace>
          <inkml:trace contextRef="#ctx0" brushRef="#br0" timeOffset="2182.11">2556 20 1612,'0'0'144,"0"0"-116,0 0-28,0 0 0,0 0 96,0 0 14,-6 9 2,6 6 1,6-5-50,-1 9-11,1 1-1,-1 4-1,-5 0-31,6 1-7,5-1 0,-6 5-1,6 1-20,-5 4-4,-1-5-1,6-5 0,-5 1 38,-1-11 7,1 6 1,-6-20 1,0 0-10,0 0-3,0 0 0,0 0 0,0 0-7,0 0-1,0 0-1,0 0 0,0 0 42,-6-15 9,1 1 2,-1-6 0,1-4-41,-1-1-8,1 1-2,-1 0 0,1-1 11,-1 1 1,6-10 1,0 5 0,0-1-11,6 1-3,5 0 0,-6 4 0,6 6-12,6-1 0,-6 11 8,5-1-8,6 0 0,5 5-13,-5 5 2,6 0 1,5-5-5,0 1-1,-1 8 0,1 1-805,0-5-162</inkml:trace>
          <inkml:trace contextRef="#ctx0" brushRef="#br0" timeOffset="3645.41">3313-54 1497,'0'0'133,"0"0"-106,0 0-27,0 0 0,0 0 95,0 0 13,0 0 4,11 0 0,11-4-38,-6 4-7,0 0-2,6 4 0,0-4-15,0 0-3,-5 0-1,10 0 0,-5 0-16,5 0-3,1 0-1,-1 0 0,6-4-16,-5-1-10,-6 5 12,11-5-12,-12 0 0,7-5 0,-12 5 0,6-4-12,-11 4-184,-11 5-37</inkml:trace>
          <inkml:trace contextRef="#ctx0" brushRef="#br0" timeOffset="3832.41">3362 229 921,'0'0'82,"0"0"-66,0 0-16,0 0 0,11 5 216,0 5 39,11-5 8,0 4 1,-6-4-118,6 5-24,0-10-5,11 5-1,0 0-38,0-5-8,0 0-2,5 5 0,-5-5-33,5 0-7,-5 0-2,0 0 0,0 0-48,-5-5-10,4 5-1,-4-5-1103</inkml:trace>
        </inkml:traceGroup>
        <inkml:traceGroup>
          <inkml:annotationXML>
            <emma:emma xmlns:emma="http://www.w3.org/2003/04/emma" version="1.0">
              <emma:interpretation id="{9DAD1764-BC1A-479F-A4EF-C45FFD161E01}" emma:medium="tactile" emma:mode="ink">
                <msink:context xmlns:msink="http://schemas.microsoft.com/ink/2010/main" type="inkWord" rotatedBoundingBox="14686,8177 15377,8194 15366,8664 14675,8647"/>
              </emma:interpretation>
              <emma:one-of disjunction-type="recognition" id="oneOf1">
                <emma:interpretation id="interp5" emma:lang="en-AU" emma:confidence="0">
                  <emma:literal>a</emma:literal>
                </emma:interpretation>
                <emma:interpretation id="interp6" emma:lang="en-AU" emma:confidence="0">
                  <emma:literal>A</emma:literal>
                </emma:interpretation>
                <emma:interpretation id="interp7" emma:lang="en-AU" emma:confidence="0">
                  <emma:literal>d</emma:literal>
                </emma:interpretation>
                <emma:interpretation id="interp8" emma:lang="en-AU" emma:confidence="0">
                  <emma:literal>Q</emma:literal>
                </emma:interpretation>
                <emma:interpretation id="interp9" emma:lang="en-AU" emma:confidence="0">
                  <emma:literal>or</emma:literal>
                </emma:interpretation>
              </emma:one-of>
            </emma:emma>
          </inkml:annotationXML>
          <inkml:trace contextRef="#ctx0" brushRef="#br0" timeOffset="4693.66">4974-44 1713,'0'0'76,"0"0"16,-5-14-74,-1 4-18,6 0 0,-5-5 0,5 6 140,-11-1 25,5-5 5,1 6 1,-6-6-55,5 5-12,-10 0-1,5 6-1,0-6-43,0 5-9,-5 0-2,-1 0 0,1 0-30,-1 5-6,1 0-2,-6 5 0,0 0-10,0 5 0,6 4-10,-6-4 10,0 5-20,5-1 1,1 6 1,-1-1 0,6 6-6,0-1-2,6 5 0,5 1 0,0-1-6,0 0 0,5 5-1,6-4 0,0-1-4,6-5-1,-1 1 0,1-6 0,-1-4 13,1-10 2,5-1 1,-6 1 0,0-5 22,1-5-11,5-4 11,0-1-8,-6-10 16,6 1 3,-5-1 1,5-4 0,-6-5 11,0 0 2,-5-1 1,6 1 0,-1 0-4,-5 4-1,0-4 0,-11 0 0,6 5 9,-12 4 2,6 1 0,0-1 0,0 1-23,-5 9-9,-1 0 8,6 10-8,0 0 16,0 0-1,0 0-1,0 0 0,-5 15-14,-1-1 0,6 6 0,0 9 0,6 0 0,5 10-8,-6-5 8,6 1 0,6 4 0,-1-10 0,1 0 0,5 0 0,-1-4 0,-4-6-8,5 1 8,5-6-10,1-4-14,-1-5-2,6 0-1,-6-10-1165</inkml:trace>
        </inkml:traceGroup>
      </inkml:traceGroup>
    </inkml:traceGroup>
    <inkml:traceGroup>
      <inkml:annotationXML>
        <emma:emma xmlns:emma="http://www.w3.org/2003/04/emma" version="1.0">
          <emma:interpretation id="{6FDB413A-913A-4EF7-AF69-7BC32C9505D3}" emma:medium="tactile" emma:mode="ink">
            <msink:context xmlns:msink="http://schemas.microsoft.com/ink/2010/main" type="paragraph" rotatedBoundingBox="11908,9768 14436,9813 14409,11338 11881,112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B85F60-7F73-4F6B-8DE5-D567E0685A00}" emma:medium="tactile" emma:mode="ink">
              <msink:context xmlns:msink="http://schemas.microsoft.com/ink/2010/main" type="line" rotatedBoundingBox="11908,9768 14436,9813 14409,11338 11881,11293"/>
            </emma:interpretation>
          </emma:emma>
        </inkml:annotationXML>
        <inkml:traceGroup>
          <inkml:annotationXML>
            <emma:emma xmlns:emma="http://www.w3.org/2003/04/emma" version="1.0">
              <emma:interpretation id="{719E0D7E-3898-4660-8E1F-6201F89CBD92}" emma:medium="tactile" emma:mode="ink">
                <msink:context xmlns:msink="http://schemas.microsoft.com/ink/2010/main" type="inkWord" rotatedBoundingBox="13179,9412 13701,10845 12222,11384 11700,9951"/>
              </emma:interpretation>
              <emma:one-of disjunction-type="recognition" id="oneOf2">
                <emma:interpretation id="interp10" emma:lang="en-AU" emma:confidence="0">
                  <emma:literal>3:</emma:literal>
                </emma:interpretation>
                <emma:interpretation id="interp11" emma:lang="en-AU" emma:confidence="0">
                  <emma:literal>5:</emma:literal>
                </emma:interpretation>
                <emma:interpretation id="interp12" emma:lang="en-AU" emma:confidence="0">
                  <emma:literal>23:</emma:literal>
                </emma:interpretation>
                <emma:interpretation id="interp13" emma:lang="en-AU" emma:confidence="0">
                  <emma:literal>25:</emma:literal>
                </emma:interpretation>
                <emma:interpretation id="interp14" emma:lang="en-AU" emma:confidence="0">
                  <emma:literal>z:</emma:literal>
                </emma:interpretation>
              </emma:one-of>
            </emma:emma>
          </inkml:annotationXML>
          <inkml:trace contextRef="#ctx0" brushRef="#br0" timeOffset="6044.04">1975 1428 1382,'5'0'123,"0"0"-99,6 0-24,0-9 0,6 9 47,-1-5 4,1 0 1,-1 0 0,12 5 24,-1-5 6,-5 5 1,0-5 0,0 5-24,0-5-5,-6 5-1,1 0 0,-6 0-24,0 0-5,0 0 0,-11 0-1,0 0-9,0 0-2,0 0 0,5 15 0,-5 0-28,-5 4-7,-1-4-1,-5 4 0,-5 1-68,5 4-15,-11-4-2,5 4-1,1 0 22,-1-4 4,7-1 0,-7 1 1,1-5 51,5-1 11,0 1 1,5-5 1,-5-1 19,11-4 14,-5 5-2,5-10-1,0 0 58,5 5 12,6 0 3,0 0 0,0-1-7,6-4-1,5 0 0,-1-4 0,7-1-19,-1 5-4,-5-10-1,11 5 0,-5 0-4,-1 0 0,0-4-1,-5 4 0,6 0-27,-6 0-4,5-5-2,-5 5 0,0 0-30,-6 5-5,1 0-2,-6-4-1002</inkml:trace>
          <inkml:trace contextRef="#ctx0" brushRef="#br0" timeOffset="6368.78">1799 2101 1623,'6'15'72,"-6"-15"15,0 0-70,10 5-17,7 0 0,-1-1 0,1-4 88,5 5 13,5-5 3,12 0 1,-7 0-11,7 0-2,-1-5-1,1 5 0,-1-4-27,0-1-4,1 0-2,-6-5 0,5 5-27,-5-5-6,0 1-1,0-1 0,0 0-13,-6 0-3,6 1-8,0-1 12,-6 5-220,-5-5-44</inkml:trace>
          <inkml:trace contextRef="#ctx0" brushRef="#br0" timeOffset="6731.01">2221 2306 748,'0'0'67,"0"0"-54,0 0-13,17 0 0,-1 0 225,-5 0 43,6-5 8,-1 0 1,1 0-109,4 0-23,1 0-4,0 1-1,0-1-47,-5 0-9,5 0-3,0 5 0,-6-5-40,1 5-8,-7 5-1,1 0-1,-11-5-31,6 10 0,-1 4 0,1 1 0,-12-1-13,1 6-3,-6-1 0,0 6 0,0-1-76,0-4-16,-5 4-4,5 0 0,0-4 28,5-5 6,-5-1 1,6 6 0,-6-6 0,5-4 0,6 0 0,0 0 0,0-10 53,-5 9 12,5-9 1,0 0 1,0 0 38,0 0 7,11 15 1,0 0 1,0-6 12,0-4 3,0 0 0,0 0 0,0-5 1,-11 0 1,11 10 0,-11-10 0,11 5-26,-11-5-6,10 9-1,-4 6 0,-6-15 18,0 19 3,-6 1 1,1-1 0,-6 6-30,0-6-5,0 1-8,0-1 11,-5 1-11,5-1 8,-11-9-8,5 5 8,1-6-8,-6-4 8,0 0-8,0-5 8,0-5-8,-5 0-17,5-4 4,0-6 1,0-4-40,0-1-7,0-4-1,6-6-1,-1-9-60,6 5-12,6 0-3</inkml:trace>
          <inkml:trace contextRef="#ctx0" brushRef="#br0" timeOffset="6935.58">2901 1887 979,'0'0'87,"0"0"-70,0 0-17,6 9 0,5 6 264,-6-5 50,6 0 10,0-1 1,0-4-169,6 5-33,-6-5-7,5 0-2,6-5-51,-6 0-11,6 0-1,0-5-1,-5 5-16,10-5-3,-5 5-1,6-10 0,-1 5-17,-5 0-3,0-4-1,0-1 0,5-5-9,-5 6-14,-5 4 3,-1-5 1,-5 0-134,0 5-28,0-4-4</inkml:trace>
          <inkml:trace contextRef="#ctx0" brushRef="#br0" timeOffset="7114.49">2907 2208 864,'0'0'38,"0"0"8,0 0-37,0 15-9,0-5 0,0-10 0,5 9 318,6 1 62,0 0 12,6-5 2,-1 0-234,1 0-48,10-1-8,-5-4-3,0 0-44,0 0-9,5-4-1,1 4-1,-6 0-46,5 0 0,0 0 0,1 0-833,-1-5-164</inkml:trace>
        </inkml:traceGroup>
        <inkml:traceGroup>
          <inkml:annotationXML>
            <emma:emma xmlns:emma="http://www.w3.org/2003/04/emma" version="1.0">
              <emma:interpretation id="{FD09B950-40CD-4603-90F5-1405AA82145D}" emma:medium="tactile" emma:mode="ink">
                <msink:context xmlns:msink="http://schemas.microsoft.com/ink/2010/main" type="inkWord" rotatedBoundingBox="13850,10737 13932,10175 14501,10259 14419,10821"/>
              </emma:interpretation>
              <emma:one-of disjunction-type="recognition" id="oneOf3">
                <emma:interpretation id="interp15" emma:lang="en-AU" emma:confidence="0">
                  <emma:literal>a</emma:literal>
                </emma:interpretation>
                <emma:interpretation id="interp16" emma:lang="en-AU" emma:confidence="0">
                  <emma:literal>A</emma:literal>
                </emma:interpretation>
                <emma:interpretation id="interp17" emma:lang="en-AU" emma:confidence="0">
                  <emma:literal>9</emma:literal>
                </emma:interpretation>
                <emma:interpretation id="interp18" emma:lang="en-AU" emma:confidence="0">
                  <emma:literal>q</emma:literal>
                </emma:interpretation>
                <emma:interpretation id="interp19" emma:lang="en-AU" emma:confidence="0">
                  <emma:literal>G</emma:literal>
                </emma:interpretation>
              </emma:one-of>
            </emma:emma>
          </inkml:annotationXML>
          <inkml:trace contextRef="#ctx0" brushRef="#br0" timeOffset="7565.25">4207 1887 1612,'0'0'144,"-11"-15"-116,-6 5-28,1 1 0,5-1 244,-6 5 44,1 0 8,-6 0 1,0 0-171,5 5-34,1-5-8,-6 5 0,6 5-54,-6 0-10,0 5-3,0 5 0,0 4-17,0 5 0,0-4 0,6 9 0,-6 0 0,5 1-11,6 9 2,0-5 0,6 0-9,-1-5-2,6 5 0,6-5 0,5-4-8,0-1-3,0 1 0,5-6 0,1-4 1,-1-1 0,6-9 0,0 5 0,-6-10 18,6 0 12,-5-10-13,5 0 5,-6 1 8,1-6 9,-1-9-1,6-1-8,-6 1 18,1-5-3,5-5-1,-6 0 0,-5 4 8,0-4 2,0 5 0,-5 0 0,-1-1-1,-5 6 0,6 5 0,-6-1 0,0 5-4,0 15-1,0 0 0,0 0 0,0 0 2,0 0 0,0 0 0,0 15 0,0 9-20,5 1 0,-5 4 0,6 5 0,-1 0 0,6 0 0,5 5 0,-5 5 0,6-10 0,-1 5 0,-5 0-11,0 0 11,-5-9-97,-1-1-13,6-5-2,-5 1-1134</inkml:trace>
        </inkml:traceGroup>
      </inkml:traceGroup>
    </inkml:traceGroup>
    <inkml:traceGroup>
      <inkml:annotationXML>
        <emma:emma xmlns:emma="http://www.w3.org/2003/04/emma" version="1.0">
          <emma:interpretation id="{A2B8B378-909E-4DDC-8465-D535568C6307}" emma:medium="tactile" emma:mode="ink">
            <msink:context xmlns:msink="http://schemas.microsoft.com/ink/2010/main" type="paragraph" rotatedBoundingBox="10518,12514 17401,11588 17597,13046 10714,13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D6AC6D-A22C-4AA7-A913-610FD9621767}" emma:medium="tactile" emma:mode="ink">
              <msink:context xmlns:msink="http://schemas.microsoft.com/ink/2010/main" type="line" rotatedBoundingBox="10518,12514 17401,11588 17597,13046 10714,13971"/>
            </emma:interpretation>
          </emma:emma>
        </inkml:annotationXML>
        <inkml:traceGroup>
          <inkml:annotationXML>
            <emma:emma xmlns:emma="http://www.w3.org/2003/04/emma" version="1.0">
              <emma:interpretation id="{375A71F3-765F-48A9-961F-ABFA07F1FF78}" emma:medium="tactile" emma:mode="ink">
                <msink:context xmlns:msink="http://schemas.microsoft.com/ink/2010/main" type="inkWord" rotatedBoundingBox="11843,12476 15084,12040 15261,13360 12021,13795"/>
              </emma:interpretation>
              <emma:one-of disjunction-type="recognition" id="oneOf4">
                <emma:interpretation id="interp20" emma:lang="en-AU" emma:confidence="0">
                  <emma:literal>171x7=1</emma:literal>
                </emma:interpretation>
                <emma:interpretation id="interp21" emma:lang="en-AU" emma:confidence="0">
                  <emma:literal>1+1x7=1</emma:literal>
                </emma:interpretation>
                <emma:interpretation id="interp22" emma:lang="en-AU" emma:confidence="0">
                  <emma:literal>1+7x7=1</emma:literal>
                </emma:interpretation>
                <emma:interpretation id="interp23" emma:lang="en-AU" emma:confidence="0">
                  <emma:literal>1+5x7=1</emma:literal>
                </emma:interpretation>
                <emma:interpretation id="interp24" emma:lang="en-AU" emma:confidence="0">
                  <emma:literal>"tbd'...</emma:literal>
                </emma:interpretation>
              </emma:one-of>
            </emma:emma>
          </inkml:annotationXML>
          <inkml:trace contextRef="#ctx0" brushRef="#br0" timeOffset="9929.62">1848 4841 518,'0'0'46,"0"0"-37,0 0-9,0 0 0,0 0 356,0 0 70,0 0 14,17 5 2,-1-10-274,6 5-54,0 0-11,6-5-3,-1 0-23,6 5-5,-6-5 0,17 0-1,-5 10-24,-6 0-5,5-15-1,0 5 0,-10 5-28,5-5-5,5 1-8,-5-1 11,5 0-115,1 0-24,-1-5-4,0-4-1023</inkml:trace>
          <inkml:trace contextRef="#ctx0" brushRef="#br0" timeOffset="9736.11">2402 4368 256,'0'-39'413,"-5"5"83,5 5 17,-6-1 3,1 1-324,-1 0-66,-5 4-13,6 6-2,-6-10-48,5 14-10,-5 0-1,6 6-1,-6-1 5,0 5 2,0-5 0,0 5 0,0 1-58,-5-1-17,5 5-1,-6 5 0,6 4 18,0 1 0,0 10 0,0-1 0,6 5-10,5 6 2,5 9 0,-5 5 0,0-1-1,6 6 0,-1 0 0,6 5 0,-5-6-16,5 6-3,-6 9-1,1 5 0,5 1-11,-6 4-3,1 5 0,5 0 0,-11-5-33,5 0-8,-5-5 0,0 1-1,0-16-126,0-9-25</inkml:trace>
          <inkml:trace contextRef="#ctx0" brushRef="#br0" timeOffset="10179.54">2819 4090 1958,'0'0'87,"-5"0"17,-6-5-83,0 5-21,0-5 0,-6 10 0,6 0 158,-5 0 27,5 10 6,0-6 1,-6 6-103,6 0-20,11 4-4,-5 5-1,5 6-30,-11 14-6,0-1-2,6 6 0,-1-5-26,6 5 0,0-5 0,0 14 0,6-4-16,-1-1-8,-5-4-1,11 5-1,0-1 26,5-4 17,6 0-2,0 4-1,0-9-69,6-5-13,-1-5-4,1-4-752,-7-6-152</inkml:trace>
          <inkml:trace contextRef="#ctx0" brushRef="#br0" timeOffset="10472.54">2962 4495 1094,'0'0'97,"0"0"-77,0 0-20,0 0 0,0 0 196,16 0 35,-5-10 7,6 5 2,-6 0-100,5 5-20,0 5-4,1 0-1,-1 0-47,6 0-8,0 4-3,-5-4 0,-1 0-12,1 0-2,10 10-1,-11-1 0,-5 1-9,0-5-1,6 4-1,-1 6 0,-5-1-13,0 1-2,-5-6-1,-1 1 0,1 0-4,-6 4-1,0 5 0,-6 1 0,1-1-10,-6 1 0,0-1 0,0 0 0,0 1-16,-11-1-8,5 0-1,-5-4-1,1-1-30,10-4-7,-6-10-1,6 0 0,0-5-46,-5-5-10,5 0-1,5-5-1,6-4-165,-5-1-33,5-24-6,5 5-2</inkml:trace>
          <inkml:trace contextRef="#ctx0" brushRef="#br0" timeOffset="10722.61">3378 4558 748,'22'-10'33,"-11"5"7,-5 1-32,5-6-8,-6-5 0,6 10 0,-5 0 322,-1 1 62,1-6 13,-6 5 3,0 5-218,0 0-43,-11 5-9,0 0-2,0-5-39,-6 0-8,1 14-1,-6 1-1,6 4-53,-1-4-10,1 4-3,5 6 0,-6-6-13,6 1 0,0 9 0,6-5 0,5 1 0,0 4 0,0-5 0,5 1 0,6 4-11,0-5 11,6 1-10,5 4 10,0-9-11,10-1 11,-4 1-12,-1-11 12,-10 1-19,5-5 3,5 0 1,6-5 0,-6-5-27,1 0-6,-1-5 0,1-4-775,-1-6-154</inkml:trace>
          <inkml:trace contextRef="#ctx0" brushRef="#br0" timeOffset="10969.34">3801 3812 2170,'0'0'48,"0"0"9,0 0 3,0 0 1,11 10-49,0 5-12,5-6 0,1 11 0,-6-1 87,10 6 14,-4 4 3,-1-5 1,1 1-21,5 9-5,-6 0-1,1 0 0,5 5-17,-11-10-3,0 1-1,0 4 0,-1 10-25,1-5-4,6 4-2,-12 6 0,6 0-26,-5 9 0,5 1 0,-11 4-11,0-9 11,-6 4 12,6-4-2,-5 4-1,-6 1-38,-6-1-8,6 1-2,-5-5-869,5-11-173</inkml:trace>
          <inkml:trace contextRef="#ctx0" brushRef="#br0" timeOffset="11354.38">4569 4363 2019,'10'0'44,"1"0"10,0 0 2,0-5 0,0-5-44,6 1-12,5-1 0,0 0 0,0 5 57,0-9 10,-1 9 1,7-5 1,-6 5-45,0 0-8,-6-4-3,1 9 0,-1-5-38,1 5-8,-1 0-2,-5 0-959</inkml:trace>
          <inkml:trace contextRef="#ctx0" brushRef="#br0" timeOffset="11524.92">4673 4500 2098,'-6'29'46,"6"-24"10,0 4 1,6-4 3,-1 0-48,1 5-12,5-5 0,0-5 0,11 0 61,-1 0 11,1 0 1,6-5 1,5 0-26,0-5-4,5 5-2,0 1 0,-5-6-42,11 0-11,-5-5-1,4 1-1094</inkml:trace>
          <inkml:trace contextRef="#ctx0" brushRef="#br0" timeOffset="8623.28">664 4217 1576,'0'0'70,"0"0"14,0 0-67,11 5-17,0-10 0,5-5 0,1-5 81,-6-4 13,11 4 2,-6 1 1,0-1-19,6 0-4,-5 6-1,5-1 0,-6 0-9,6 5-3,-5-4 0,5-1 0,-6 10 5,0 0 1,-16 0 0,0 0 0,0 0-79,0 0-15,0 0-3,6 10-1,-6-1 3,5 6 0,-5 9 0,0 10 0,-11 5-187,1-9-37,-7-1-7,1-5-1,-1 6 91,6-1 18,-11 0 4,6-9 1,-1-6 3,1 6 1,5-1 0,0 1 0,0-11 142,0 6 39,6-5 2,5-10 1,0 0 106,0 0 22,0 0 4,0 0 1,0 14-20,0-14-4,11 10-1,-1-5 0,7 0-51,-1 0-11,6 0-1,0-5-1,6 0 4,-6-5 1,0 5 0,-1 0 0,1-10-43,6 10-8,5-10-1,0 5-1,-6-4-12,0 4-2,1 5-1,-6-5 0,0 0-23,22-5 9,-22 5-9,-22 5 0,0 0-37,0 0-15,0 0-2,0 0-698,0 0-139</inkml:trace>
          <inkml:trace contextRef="#ctx0" brushRef="#br0" timeOffset="8973.04">532 4948 403,'6'15'36,"-1"-6"-36,-5-4 0,11 0 0,-5-5 332,5-5 60,5 5 12,1 0 3,4-5-255,7-4-50,-1-1-10,6 0-3,0 5-20,0 5-4,0 0-1,-6 0 0,6 0 0,0-5 0,6-4 0,-1-1 0,-5 5-30,11-10-6,-6 1-2,6-1 0,-11 5-38,5-4-8,-10 4-2,-1-5 0,-5 10-190,-6 1-37</inkml:trace>
          <inkml:trace contextRef="#ctx0" brushRef="#br0" timeOffset="12404.43">5863 4319 1324,'0'0'59,"0"0"12,0 0-57,11 5-14,0-5 0,5 0 0,1 0 196,10-5 36,-5 0 7,5 0 1,12-4-112,5 9-24,10-5-4,7 0 0,-6-5-17,-1 0-3,7 6-1,-1-6 0,0 0-28,1 5-6,-1-5-1,11 1 0,-16 4-22,6-5-5,-1 5-1,0 0 0,1 0-8,-1 1-8,-5-1 9,-6 0-9,-5 0 0,0 0 0,-6 5 0,1-5 0,-7 0-20,-4 5-4,-6-5-1,0 1 0,-6 4-123,-5-5-24,-11 5-4,0 0-966</inkml:trace>
          <inkml:trace contextRef="#ctx0" brushRef="#br0" timeOffset="12092.27">6285 3422 1267,'0'0'56,"6"-5"12,4 0-55,-4 1-13,-1-6 0,6 0 0,-5 0 231,5 5 43,0-4 9,5-6 1,-5 10-164,6-5-32,-6 6-8,0-1 0,5 0-28,-10 5-4,10-5-2,-10 5 0,-6 0-22,10 0-4,1 5 0,-11-5-1,11 10-11,-11-10-8,0 9 9,6 11-9,-6-1-20,0 1-9,-6-10-3,1 4 0,-1 11-40,1-11-8,-1-4-1,1 9-1,0 6 47,-1-1 10,1-4 1,5-1 1,-6 1 3,6-20 1,0 0 0,-5 14 0,5 6 19,0-1-10,0-4 10,5 0-8,-5-15 23,6 14 5,-6-14 0,5 15 1,11-10 3,-5 4 1,6 6 0,-1-5 0,6-5 12,0 0 3,0-5 0,6 4 0,4-4-14,1 0-2,0 0-1,-5-4 0,-6 4-15,0 0-8,0-5 10,5 0-10,-5 0 0,0 0 0,-6 0 0,6 0 0,-5 0-152,-6 1-23,0-1-5,-11 5-816</inkml:trace>
        </inkml:traceGroup>
      </inkml:traceGroup>
    </inkml:traceGroup>
    <inkml:traceGroup>
      <inkml:annotationXML>
        <emma:emma xmlns:emma="http://www.w3.org/2003/04/emma" version="1.0">
          <emma:interpretation id="{6978C481-05F6-4694-A433-B0F9E8081DD6}" emma:medium="tactile" emma:mode="ink">
            <msink:context xmlns:msink="http://schemas.microsoft.com/ink/2010/main" type="paragraph" rotatedBoundingBox="10771,13540 17750,13018 17802,13708 10823,14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C11D6-9AFD-4783-9B98-877C642F0434}" emma:medium="tactile" emma:mode="ink">
              <msink:context xmlns:msink="http://schemas.microsoft.com/ink/2010/main" type="inkBullet" rotatedBoundingBox="10777,13623 11424,13575 11469,14182 10823,14231"/>
            </emma:interpretation>
            <emma:one-of disjunction-type="recognition" id="oneOf5">
              <emma:interpretation id="interp25" emma:lang="en-AU" emma:confidence="0">
                <emma:literal>→</emma:literal>
              </emma:interpretation>
            </emma:one-of>
          </emma:emma>
        </inkml:annotationXML>
        <inkml:trace contextRef="#ctx0" brushRef="#br0" timeOffset="9370.95">954 5216 1958,'6'0'43,"-1"0"9,1 0 1,5 5 3,0-5-45,0 0-11,5 0 0,6-5 0,0 0 104,0 5 20,-5-5 3,4 5 1,1-5-52,-5 5-9,-1 0-3,-5 5 0,0 0-64,-5 0-16,-1 0-1,1 5-1,-6 4 10,-6 16 8,-5-6-12,6-14 12,5 4-68,-11 1-8,0 4 0,5-4-1,1-10-60,-1 5-12,-5 9-3,6-4 0,5-10 39,0 0 7,-6-1 2,6 6 0,6-5 48,-6 0 11,5 0 1,1 0 1,-1 9 75,6-4 16,0-10 2,0 5 1,0 0 21,6 0 4,-1 0 0,1-5 1,-1 0-16,1 4-3,-1 6-1,-5-5 0,0-15-27,0 15-6,-6 10 0,1-5-1,5-1 23,-11 1 5,0 0 1,-6 9 0,1-4-28,-1 0-6,-5-1-1,0 6 0,-5-1-17,0 1 0,-1-6-8,-5 1 8,-5 0 24,-1-1 10,-5 1 2,-5-1 1,11-4-20,-12 0-4,-5 0-1,6-1 0,-6-9-27,6 5-5,-1-5-2,1 0 0,5 0-54,0-5-12,11-4-1</inkml:trace>
      </inkml:traceGroup>
      <inkml:traceGroup>
        <inkml:annotationXML>
          <emma:emma xmlns:emma="http://www.w3.org/2003/04/emma" version="1.0">
            <emma:interpretation id="{47FE43FA-0679-4827-8A87-3F3DAE1CA988}" emma:medium="tactile" emma:mode="ink">
              <msink:context xmlns:msink="http://schemas.microsoft.com/ink/2010/main" type="line" rotatedBoundingBox="16094,13142 17750,13018 17801,13700 16145,13824"/>
            </emma:interpretation>
          </emma:emma>
        </inkml:annotationXML>
        <inkml:traceGroup>
          <inkml:annotationXML>
            <emma:emma xmlns:emma="http://www.w3.org/2003/04/emma" version="1.0">
              <emma:interpretation id="{5063FB84-05E3-4043-9144-7BF17F08B8B4}" emma:medium="tactile" emma:mode="ink">
                <msink:context xmlns:msink="http://schemas.microsoft.com/ink/2010/main" type="inkWord" rotatedBoundingBox="16094,13142 17750,13018 17801,13700 16145,13824"/>
              </emma:interpretation>
              <emma:one-of disjunction-type="recognition" id="oneOf6">
                <emma:interpretation id="interp26" emma:lang="en-AU" emma:confidence="0">
                  <emma:literal>BC</emma:literal>
                </emma:interpretation>
                <emma:interpretation id="interp27" emma:lang="en-AU" emma:confidence="0">
                  <emma:literal>3 K</emma:literal>
                </emma:interpretation>
                <emma:interpretation id="interp28" emma:lang="en-AU" emma:confidence="0">
                  <emma:literal>3 k</emma:literal>
                </emma:interpretation>
                <emma:interpretation id="interp29" emma:lang="en-AU" emma:confidence="0">
                  <emma:literal>Be</emma:literal>
                </emma:interpretation>
                <emma:interpretation id="interp30" emma:lang="en-AU" emma:confidence="0">
                  <emma:literal>37 (</emma:literal>
                </emma:interpretation>
              </emma:one-of>
            </emma:emma>
          </inkml:annotationXML>
          <inkml:trace contextRef="#ctx0" brushRef="#br0" timeOffset="12945.41">6142 4763 1728,'17'-15'153,"-6"15"-122,-11 0-31,5 0 0,12 0 118,-6 0 18,0-10 3,5 10 1,1 5-42,5 0-8,-6-10-2,6 5 0,-6 5-22,1 0-5,-1 0-1,6-5 0,-5 0-14,-6 5-3,5 0-1,-5-5 0,6 4-27,-12 1-6,1 5-1,4 5 0,-10-1-17,0 1-4,0-5-1,-10 9 0,4 1-71,1-1-15,-6-4-2,0-1-1,0 1-6,5 0-2,-5-10 0,11-5 0,-5 9 28,5-9 6,-6 5 1,6-5 0,0 0 49,0 0 11,0 0 1,0 0 1,0 0 38,0 0 7,0 0 1,6 10 1,-1 0 26,1 4 5,-1-4 0,1 0 1,5 0-11,0 4-2,0-4-1,-6 0 0,1 4-14,4-4-2,1 5-1,-5-1 0,-1 1-19,1 0-4,-1 4-1,-5-4 0,6-1 4,-6 1 1,0 0 0,0-1 0,0-4-4,-6 5-1,1-6 0,-1 6 0,1-5 2,-6 4 1,0-4 0,0 0 0,-5 4 4,-1-4 1,-5-5 0,0 5 0,0 4-18,-5-9-17,-1 0 3,-4 0 1,-1-5 13,5 5 0,1 0 0,-1-5 0,6-5 0,1 0 0,-1 0 0,5 5 0,6-10-91,6 6-15,-6-6-3,11 0-610,0-5-121</inkml:trace>
          <inkml:trace contextRef="#ctx0" brushRef="#br0" timeOffset="14026.34">6811 4860 633,'0'0'28,"0"0"6,6-5-34,-6 5 0,0 0 0,0 0 0,16 0 342,-5 0 62,0 0 12,0 0 2,6 0-273,-1 5-54,1-5-11,5 5-3,-6 5-10,6-5-3,-6-5 0,1 5 0,5 4-8,-11-4-3,5 0 0,-5 0 0,6 0-32,-6 5-6,0-6-2,-6 1 0,-5-5-13,11 10 8,-11 0-8,0 4 0,0-4 0,-5 5 0,-6-1 0,5 1 0,-5 5 0,-5-1 0,-1-4 0,1 9-10,-6-4-37,0 4-7,6-9-2,-1-1 0,-10 6 3,5-11 0,5 1 0,1-5 0,-1 5-23,12-5-5,5-5-1,0 0 0,0 0-39,0 0-8,-11-10-2</inkml:trace>
          <inkml:trace contextRef="#ctx0" brushRef="#br0" timeOffset="14349.74">7261 4855 691,'11'-5'61,"0"-14"-49,0-10-12,-5 14 0,-6 15 280,0 0 52,0 0 12,0 0 1,0 0-147,0 0-30,0 0-5,-6 10-2,1 0-62,-6-1-13,0 1-2,0 0-1,-6 4-44,1 1-9,-1-5-2,1 4 0,5 6-13,-6-1-3,1 1-1,5-1 0,0 1-11,0 4 10,6 1-10,5-6 10,0 6-10,0-6 0,5 5 0,6 1 0,-5-1-9,10 1 9,0-6 0,6 1 0,0-1 0,0 1 0,6-11 0,-1 6 0,1-5 13,10-1-3,-11-4-1,12-5 0,5 5-9,-11-5 8,5-5-8,-5 0 8,5-4-18,-10 4-4,-6-10-1,0 1-869,5-11-175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6:23.49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F83EFB-CC40-49BF-9BC9-53CE9A83A3B9}" emma:medium="tactile" emma:mode="ink">
          <msink:context xmlns:msink="http://schemas.microsoft.com/ink/2010/main" type="writingRegion" rotatedBoundingBox="14084,7473 20550,7340 20674,13377 14207,13510"/>
        </emma:interpretation>
      </emma:emma>
    </inkml:annotationXML>
    <inkml:traceGroup>
      <inkml:annotationXML>
        <emma:emma xmlns:emma="http://www.w3.org/2003/04/emma" version="1.0">
          <emma:interpretation id="{C419A64E-DA6E-46D8-9AB9-4096680DA4E5}" emma:medium="tactile" emma:mode="ink">
            <msink:context xmlns:msink="http://schemas.microsoft.com/ink/2010/main" type="paragraph" rotatedBoundingBox="14084,7473 19683,7358 19706,8437 14106,8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316A52-DE58-4A29-99D2-AD104FD2D89C}" emma:medium="tactile" emma:mode="ink">
              <msink:context xmlns:msink="http://schemas.microsoft.com/ink/2010/main" type="line" rotatedBoundingBox="14084,7473 19683,7358 19706,8437 14106,8552"/>
            </emma:interpretation>
          </emma:emma>
        </inkml:annotationXML>
        <inkml:traceGroup>
          <inkml:annotationXML>
            <emma:emma xmlns:emma="http://www.w3.org/2003/04/emma" version="1.0">
              <emma:interpretation id="{61CE2255-599A-4267-ABAE-6EEB8863A619}" emma:medium="tactile" emma:mode="ink">
                <msink:context xmlns:msink="http://schemas.microsoft.com/ink/2010/main" type="inkWord" rotatedBoundingBox="14084,7473 18217,7388 18239,8467 14106,8552"/>
              </emma:interpretation>
              <emma:one-of disjunction-type="recognition" id="oneOf0">
                <emma:interpretation id="interp0" emma:lang="en-AU" emma:confidence="0">
                  <emma:literal>factor:</emma:literal>
                </emma:interpretation>
                <emma:interpretation id="interp1" emma:lang="en-AU" emma:confidence="0">
                  <emma:literal>factor"</emma:literal>
                </emma:interpretation>
                <emma:interpretation id="interp2" emma:lang="en-AU" emma:confidence="0">
                  <emma:literal>factor'.</emma:literal>
                </emma:interpretation>
                <emma:interpretation id="interp3" emma:lang="en-AU" emma:confidence="0">
                  <emma:literal>factor".</emma:literal>
                </emma:interpretation>
                <emma:interpretation id="interp4" emma:lang="en-AU" emma:confidence="0">
                  <emma:literal>factor'</emma:literal>
                </emma:interpretation>
              </emma:one-of>
            </emma:emma>
          </inkml:annotationXML>
          <inkml:trace contextRef="#ctx0" brushRef="#br0">0 0 1152,'0'0'102,"0"0"-82,6 10-20,5 4 0,0-4 158,5 0 27,-5 0 6,11-5 1,0 4-35,0-4-6,0 0-2,0 0 0,11-5-53,-11 0-10,-1 0-2,1 0-1,6-5-39,5 5-7,-6-5-1,6 5-1,0 5-35,-6-5-11,1 0 0,-1 0 0,6 0-213,-5-5-44</inkml:trace>
          <inkml:trace contextRef="#ctx0" brushRef="#br0" timeOffset="-205.81">499-244 2098,'0'0'46,"0"0"10,-11-19 1,0-6 3,6 6-48,-6-1-12,0 1 0,0-5 0,0-1 93,0 6 17,-6-1 3,7 1 1,-7-1-60,6 1-12,0 4-2,-5 5-1,-6 1 14,11 4 3,11 5 1,0 0 0,0 0-40,0 0-8,-6-5-1,6 5-8,0 0 32,-11 10-1,6 9 0,-1 1 0,1 4-31,10 5 0,-5 5 0,0 10 0,0 0-26,6 5-2,-6 0 0,5 4 0,1-4 28,-1 5 0,1-1 0,-1 6 0,1-6 0,5 6 0,0-6 0,0 6 0,0-10-69,0-1-9,-6-9-2,6-5 0,0-4-80,-6-6-16,-5 0-3,6-9-793</inkml:trace>
          <inkml:trace contextRef="#ctx0" brushRef="#br0" timeOffset="463.04">998-44 1612,'0'0'144,"0"0"-116,-5-10-28,-6 1 0,5-1 164,-5 0 26,-5 0 6,10 1 0,-5-1-52,0 5-12,1 0-1,-7 0-1,6 0-72,-5 1-14,5 4-4,-6 0 0,6 0-21,-5 4-5,-1 6-1,6 0 0,0 5-13,-5-6 0,5 11 0,0-1 0,0 1 0,0-1-10,0 6 2,6-1 0,-1 0-8,1 6-2,5-6 0,0 5 0,0 0 0,5-4 0,1-1 0,-1-4 0,1-6 3,-1 1 1,6-10 0,6 5 0,-12-10 2,11 0 0,-5 0 0,0-10 0,0 0 12,6-5 0,-12-4 0,6-1 0,0 1-20,0-1-2,-5-4 0,-1 5 0,6-6 42,-5 1 9,-1 4 2,-5 1 0,6-1 1,-6-4 1,0 9 0,0 1 0,0 4-25,0 10-8,0 0 0,0 0 0,0 0 11,0 0-2,0 0 0,11 10 0,-6 0-1,1 9-8,-1-4 12,6 9-4,0-4-8,0 4 0,0 0 0,5 1 0,-5-6 0,6 1 0,-1-1-9,1-4 9,-1-6-68,6 1-6,-6 0-2,6-5 0,-11 0-159,0 0-32</inkml:trace>
          <inkml:trace contextRef="#ctx0" brushRef="#br0" timeOffset="651.1">1371-180 864,'-11'-15'76,"11"15"-60,-16-5-16,5 0 0,0 5 292,-6 5 55,1 0 11,-1 0 2,1 0-180,5 0-36,-11 4-7,11 1-1,0 5-62,0-1-12,0 1-2,0 5-1,6-1-21,-1 1-4,12 4-1,-1 0 0,-5 1-21,0-6-4,17 6 0,-1-6-8,6 1 0,0-6 0,5 6 0,1-11 0,-6 6-12,5-5-7,1-5-1,-1 4 0,1-9-119,-7 0-24,-4-5-5,5 1-598,0-1-120</inkml:trace>
          <inkml:trace contextRef="#ctx0" brushRef="#br0" timeOffset="841.55">1563-54 1951,'0'0'86,"0"0"18,0 0-83,0 0-21,0 0 0,0 0 0,11-4 112,6-1 19,4 5 3,-4-5 1,5 0-35,0 5-8,5 0 0,1-5-1,-1 0-29,6 0-6,-6 5 0,6 0-1,0 0-37,-5 5-7,5 5-2,-6-5 0,-5-5-82,-6 0-17,6 5-3,-5-5-738,-6-5-147</inkml:trace>
          <inkml:trace contextRef="#ctx0" brushRef="#br0" timeOffset="1061.56">1826-414 691,'-5'-15'61,"5"15"-49,0 0-12,0 0 0,-6 10 362,1 0 70,-1-1 13,6 6 3,0 9-251,0 1-50,6 9-11,-1-5-1,1 0-71,-1 5-15,6 5-2,-5 0-1,5 0-24,0 0-5,0 0-1,5 0 0,-5-4-16,6-6 0,-1 0-8,0-5 8,1-4-83,-6-1-10,-6-4-3,1 0 0,10-6-152,1-4-32</inkml:trace>
          <inkml:trace contextRef="#ctx0" brushRef="#br0" timeOffset="1339.02">2183 34 1152,'0'0'51,"0"0"10,0 0-49,-11 10-12,0 0 0,5-1 0,1 1 233,-1 5 44,1 4 9,-1-4 2,12-1-180,-6 1-35,11 5-7,-6-1-2,6-4-12,0 4-4,6-4 0,5-1 0,-6-4-25,6 0-6,0 0-1,0-1 0,0-9-16,0 0 0,-6 0 0,6-4 0,-5 4 34,-6 0 3,5-10 1,1 5 0,-6-5-10,-6-4-1,6-1-1,-6-5 0,1 1 10,-1-1 3,-5-4 0,0 5 0,-5-11-11,-6 6-3,0 5 0,0-1 0,-5 1-25,-1-1 0,-5 5 0,0 6 0,0-6 0,-5 10 0,0 0 0,5 5-11,5 0-38,1 5-8,-6 0-2,5 5 0,12 0-106,-1 4-22,1 1-4,5-1-897</inkml:trace>
          <inkml:trace contextRef="#ctx0" brushRef="#br0" timeOffset="1627.6">2561 34 691,'0'0'61,"11"10"-49,0 0-12,6-5 0,-6 4 228,0 1 42,5 0 9,0 4 1,1 1-125,-1 0-26,1-6-5,-1 11 0,1-6-56,-1 6-10,-5-1-2,0-4-1,0 5-14,0-6-2,-5 6-1,-1-6 0,-5-14-9,0 15-1,0-15-1,0 0 0,0 0 6,0 0 2,0 0 0,0 0 0,0 0 14,0 0 3,0-15 1,-5 6 0,-1-11-16,1 1-3,-1-6-1,6 1 0,0-1-11,6 1-2,-6-5-1,5 5 0,6-1-19,5 1 0,-5-5 8,0 4-8,11-4-12,6 5-7,5 4-1,5-4 0,0-6-250,6 6-50</inkml:trace>
          <inkml:trace contextRef="#ctx0" brushRef="#br0" timeOffset="1931.38">3685-390 2556,'0'0'56,"0"0"12,0 15 3,0-15 0,6 9-57,10-4-14,1 5 0,5-5 0,5 5 75,1-1 12,-1-4 2,0 5 1,1-10-72,5 10-18,-11-5 0,5 0 0,-5-1-32,6 1-9,-12 0-3,6-5-783,-11 5-157</inkml:trace>
          <inkml:trace contextRef="#ctx0" brushRef="#br0" timeOffset="2089.35">3790 0 1382,'0'0'61,"0"0"13,11 10-59,0-5-15,-6 4 0,12-9 0,-1 0 231,6 0 43,-6-4 9,6-1 1,6 5-161,-1 0-33,1 0-6,-1 0-2,0 0-82,1-5-22,-1 5-2,6-5-1153</inkml:trace>
        </inkml:traceGroup>
        <inkml:traceGroup>
          <inkml:annotationXML>
            <emma:emma xmlns:emma="http://www.w3.org/2003/04/emma" version="1.0">
              <emma:interpretation id="{985AB9F2-E544-404C-B95E-AD030AD6F7AA}" emma:medium="tactile" emma:mode="ink">
                <msink:context xmlns:msink="http://schemas.microsoft.com/ink/2010/main" type="inkWord" rotatedBoundingBox="19009,7636 19689,7622 19700,8152 19020,8166"/>
              </emma:interpretation>
              <emma:one-of disjunction-type="recognition" id="oneOf1">
                <emma:interpretation id="interp5" emma:lang="en-AU" emma:confidence="0">
                  <emma:literal>a</emma:literal>
                </emma:interpretation>
                <emma:interpretation id="interp6" emma:lang="en-AU" emma:confidence="0">
                  <emma:literal>A</emma:literal>
                </emma:interpretation>
                <emma:interpretation id="interp7" emma:lang="en-AU" emma:confidence="0">
                  <emma:literal>d</emma:literal>
                </emma:interpretation>
                <emma:interpretation id="interp8" emma:lang="en-AU" emma:confidence="0">
                  <emma:literal>9</emma:literal>
                </emma:interpretation>
                <emma:interpretation id="interp9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2706.5">5265-214 2019,'0'0'89,"0"0"19,0 0-86,-11-5-22,5-5 0,-5 0 0,0 0 135,1 1 22,4-11 5,-5 6 1,-5-1-62,5 5-12,0-4-2,0 4-1,-11 0-45,5 0-9,1 5-1,-6 1-1,0 8-19,6 1-11,-6 5 12,5 0-12,-5 0 0,6 9 0,5-4 0,0 9-12,5 5-2,1 5 0,-1-4 0,6 4 0,6-10 2,-1 5 0,1 1 0,5-6 0,5 0-7,1-9-1,-1 0 0,1-1 0,-1 1 4,1-10 1,4 5 0,1-10 0,-5-5 15,5-5-9,-6 0 9,1 0-8,5-9 8,-6 4 12,1-4-2,-7-1-1,1 1 1,0 4 0,0-4 0,0-1 0,-5-4-10,-6 4 0,5 1 9,-5 4-9,0 5 12,0 10-3,0 0 0,0 0 0,0 0-9,0 0 0,0 0 9,0 0-9,-5 10 0,10 10 0,1 4 0,-1 5 8,6 1-8,0 4 0,11 0 0,-5-5 0,-6 0-9,0 1 0,11-11 0,-6 1 0,6-1 9,0-4-8,5-6 8,-5 1-8,6-10-37,-6 0-7,5-5-2,-5 0-1166</inkml:trace>
        </inkml:traceGroup>
      </inkml:traceGroup>
    </inkml:traceGroup>
    <inkml:traceGroup>
      <inkml:annotationXML>
        <emma:emma xmlns:emma="http://www.w3.org/2003/04/emma" version="1.0">
          <emma:interpretation id="{735BBE0C-FC99-40D7-8FF0-8C887262B3DA}" emma:medium="tactile" emma:mode="ink">
            <msink:context xmlns:msink="http://schemas.microsoft.com/ink/2010/main" type="paragraph" rotatedBoundingBox="16514,9194 19577,9076 19613,10023 16550,101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B2CC89-FB23-46ED-AF60-77CB7409EE25}" emma:medium="tactile" emma:mode="ink">
              <msink:context xmlns:msink="http://schemas.microsoft.com/ink/2010/main" type="inkBullet" rotatedBoundingBox="16514,9194 16959,9177 16996,10124 16550,10141"/>
            </emma:interpretation>
            <emma:one-of disjunction-type="recognition" id="oneOf2">
              <emma:interpretation id="interp10" emma:lang="en-AU" emma:confidence="0">
                <emma:literal>4</emma:literal>
              </emma:interpretation>
              <emma:interpretation id="interp11" emma:lang="en-AU" emma:confidence="0">
                <emma:literal>"</emma:literal>
              </emma:interpretation>
              <emma:interpretation id="interp12" emma:lang="en-AU" emma:confidence="0">
                <emma:literal>5</emma:literal>
              </emma:interpretation>
              <emma:interpretation id="interp13" emma:lang="en-AU" emma:confidence="0">
                <emma:literal>H</emma:literal>
              </emma:interpretation>
              <emma:interpretation id="interp14" emma:lang="en-AU" emma:confidence="0">
                <emma:literal>h</emma:literal>
              </emma:interpretation>
            </emma:one-of>
          </emma:emma>
        </inkml:annotationXML>
        <inkml:trace contextRef="#ctx0" brushRef="#br0" timeOffset="8297.52">2490 1189 482,'0'0'21,"0"0"5,0 0-26,0 0 0,0 0 0,0 0 0,0 0 26,0 0 0,0 0 0,11 0 0,-11 0-26,0 0 0,0 0 0,0 0-11,0 0 64,0 0 13,0 0 2,0 0 1,0 0 67,0 0 14,11 10 2,-11-10 1,0 0-18,0 0-4,0 0-1,0 0 0,0 0-22,0 0-5,0 0-1,5 10 0,-5-10-30,0 15-7,0-15-1,0 14 0,0 6-33,-5 4-7,5-4-2,-6 9 0,1 0-22,5 5 8,-6 0-8,1 5 0,-1 0 0,1-5 8,-6 5-8,6-4 0,-1-6 0,1 0 0,5-5 0,-6-4 0,1 4 0,5-9 0,5 0 0,-5-6 0,6 1 0,-6-10 0,0 0 0,0 0 0,0 0 0,0 0 8,11 0-8,-1 0 0,7 0 10,-17 0-2,11 0-8,0 0 12,5-5 4,1 0 0,-1 0 0,1 5 0,-6 0 4,5-4 2,1 4 0,4-5 0,1 5-7,0 0-2,0 0 0,0 0 0,-5 0-13,5 0 11,-11 0-11,11 5 10,-12-5-26,7 4-4,-6-4-2,0 5 0,0 0-165,-11-5-33,0 0-6</inkml:trace>
        <inkml:trace contextRef="#ctx0" brushRef="#br0" timeOffset="8522.01">2720 1248 1843,'0'0'81,"0"0"18,0 0-79,0 0-20,0 0 0,0 15 0,6-6 107,-1 6 17,1 0 4,-6 4 1,5 5-45,6 6-8,-5-1-3,5 10 0,0-5-41,0 10-8,-11-5-1,5 5-1,-10 0-22,10 0 0,6 4 0,0 1 0,0 5 0,-6-1 0,12 1 0,-6-5 0,5-5-94,1-5-23,-12 0-5</inkml:trace>
      </inkml:traceGroup>
      <inkml:traceGroup>
        <inkml:annotationXML>
          <emma:emma xmlns:emma="http://www.w3.org/2003/04/emma" version="1.0">
            <emma:interpretation id="{FFBDE26F-8949-4D15-996F-814968E4B606}" emma:medium="tactile" emma:mode="ink">
              <msink:context xmlns:msink="http://schemas.microsoft.com/ink/2010/main" type="line" rotatedBoundingBox="17711,9310 19583,9238 19607,9856 17735,9928"/>
            </emma:interpretation>
          </emma:emma>
        </inkml:annotationXML>
        <inkml:traceGroup>
          <inkml:annotationXML>
            <emma:emma xmlns:emma="http://www.w3.org/2003/04/emma" version="1.0">
              <emma:interpretation id="{E10A8EBE-A19A-412D-A154-87B1A729C254}" emma:medium="tactile" emma:mode="ink">
                <msink:context xmlns:msink="http://schemas.microsoft.com/ink/2010/main" type="inkWord" rotatedBoundingBox="17719,9510 18183,9492 18196,9851 17733,9868"/>
              </emma:interpretation>
              <emma:one-of disjunction-type="recognition" id="oneOf3">
                <emma:interpretation id="interp15" emma:lang="en-AU" emma:confidence="0">
                  <emma:literal>=</emma:literal>
                </emma:interpretation>
                <emma:interpretation id="interp16" emma:lang="en-AU" emma:confidence="0">
                  <emma:literal>#</emma:literal>
                </emma:interpretation>
                <emma:interpretation id="interp17" emma:lang="en-AU" emma:confidence="0">
                  <emma:literal>E</emma:literal>
                </emma:interpretation>
                <emma:interpretation id="interp18" emma:lang="en-AU" emma:confidence="0">
                  <emma:literal>&lt;</emma:literal>
                </emma:interpretation>
                <emma:interpretation id="interp19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8923.35">3653 1506 1666,'0'0'74,"0"0"15,0 0-71,0 0-18,0 0 0,16 0 0,-5 5 68,5-5 11,6 0 1,6 0 1,-1 5 15,1-5 2,-6 0 1,0 0 0,5 0-56,-5 0-11,0 0-3,0 0 0,0 0-8,-6 5-1,1 0-1,5-5 0,-12 0-52,7 0-11,-6 0-1,-11 0-1015</inkml:trace>
          <inkml:trace contextRef="#ctx0" brushRef="#br0" timeOffset="9126.07">3636 1809 1209,'0'0'108,"0"0"-87,0 0-21,0 0 0,6 9 168,-6-9 28,5 10 7,6-5 1,16-5-57,-5 0-11,11 0-3,-5 5 0,5-5-45,0 0-10,-1 0-2,1 0 0,-5 5-46,-1-5-10,6 5-1,-5-5-1,4 0-110,-4 0-23,-1 0-4</inkml:trace>
        </inkml:traceGroup>
        <inkml:traceGroup>
          <inkml:annotationXML>
            <emma:emma xmlns:emma="http://www.w3.org/2003/04/emma" version="1.0">
              <emma:interpretation id="{A40C8F1B-90CE-4513-8273-FC060467E2BD}" emma:medium="tactile" emma:mode="ink">
                <msink:context xmlns:msink="http://schemas.microsoft.com/ink/2010/main" type="inkWord" rotatedBoundingBox="18918,9264 19583,9238 19607,9856 18942,9882"/>
              </emma:interpretation>
              <emma:one-of disjunction-type="recognition" id="oneOf4">
                <emma:interpretation id="interp20" emma:lang="en-AU" emma:confidence="0">
                  <emma:literal>a</emma:literal>
                </emma:interpretation>
                <emma:interpretation id="interp21" emma:lang="en-AU" emma:confidence="0">
                  <emma:literal>U</emma:literal>
                </emma:interpretation>
                <emma:interpretation id="interp22" emma:lang="en-AU" emma:confidence="0">
                  <emma:literal>u</emma:literal>
                </emma:interpretation>
                <emma:interpretation id="interp23" emma:lang="en-AU" emma:confidence="0">
                  <emma:literal>A</emma:literal>
                </emma:interpretation>
                <emma:interpretation id="interp24" emma:lang="en-AU" emma:confidence="0">
                  <emma:literal>d</emma:literal>
                </emma:interpretation>
              </emma:one-of>
            </emma:emma>
          </inkml:annotationXML>
          <inkml:trace contextRef="#ctx0" brushRef="#br0" timeOffset="9665.44">5122 1336 806,'-11'-15'72,"11"10"-58,0-5-14,0 6 0,0-6 288,-5 0 56,-1 0 10,1 1 2,5 9-152,-6 0-30,-5-5-6,0 0-2,0 5-83,6 0-17,-11 0-3,5 5-1,-6 4-34,6-4-8,-5 5 0,-1 10-1,1-6-19,-1 6 0,1-1 0,-1 6 0,6-1 0,-5 0-12,5 10 1,0 1 1,6-1-13,5 0-2,-6 0-1,12 0 0,-6 0-2,11 5-1,0-5 0,0 0 0,5-9 3,0-1 1,6-4 0,0-1 0,0-9 9,0-10 1,0 0 1,0 0 0,5-10 14,-5-4 0,6-1 0,-6-5-9,5-4 9,-5 0 0,0-10 0,-6-1 0,6 1 8,-5-5-8,-6 0 10,5-5-10,-10 5 12,5 0-4,-6 0-8,1 5 12,-6 0 12,-6 10 1,6-1 1,0 6 0,-5 4-10,-1 6-3,1-1 0,5 10 0,0 0-2,0 0-1,0 0 0,-6 14 0,6 6 17,0 9 3,6 0 1,5 15 0,-6-5-31,12 10-20,-1-10 4,1 10 0,-12-5 16,6 0 0,-5-5 0,10-5 0,0-5 0,1 0 0,5-4 0,0-11 0,-6 1-188,1-5-33</inkml:trace>
        </inkml:traceGroup>
      </inkml:traceGroup>
    </inkml:traceGroup>
    <inkml:traceGroup>
      <inkml:annotationXML>
        <emma:emma xmlns:emma="http://www.w3.org/2003/04/emma" version="1.0">
          <emma:interpretation id="{1522EFB8-6C02-49DC-B393-55C3689B1340}" emma:medium="tactile" emma:mode="ink">
            <msink:context xmlns:msink="http://schemas.microsoft.com/ink/2010/main" type="paragraph" rotatedBoundingBox="15169,11159 20801,11615 20647,13517 15015,130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BD2EBD-8A65-46CC-847F-9F9C6BD04A19}" emma:medium="tactile" emma:mode="ink">
              <msink:context xmlns:msink="http://schemas.microsoft.com/ink/2010/main" type="line" rotatedBoundingBox="15169,11159 20801,11615 20647,13517 15015,13062"/>
            </emma:interpretation>
          </emma:emma>
        </inkml:annotationXML>
        <inkml:traceGroup>
          <inkml:annotationXML>
            <emma:emma xmlns:emma="http://www.w3.org/2003/04/emma" version="1.0">
              <emma:interpretation id="{7E6519D2-21CE-4B4A-A9D6-4F2AE18D12C7}" emma:medium="tactile" emma:mode="ink">
                <msink:context xmlns:msink="http://schemas.microsoft.com/ink/2010/main" type="inkWord" rotatedBoundingBox="15169,11159 20801,11615 20647,13517 15015,13062"/>
              </emma:interpretation>
              <emma:one-of disjunction-type="recognition" id="oneOf5">
                <emma:interpretation id="interp25" emma:lang="en-AU" emma:confidence="0">
                  <emma:literal>inflict-the</emma:literal>
                </emma:interpretation>
                <emma:interpretation id="interp26" emma:lang="en-AU" emma:confidence="0">
                  <emma:literal>4 fact-the</emma:literal>
                </emma:interpretation>
                <emma:interpretation id="interp27" emma:lang="en-AU" emma:confidence="0">
                  <emma:literal>inflect-the</emma:literal>
                </emma:interpretation>
                <emma:interpretation id="interp28" emma:lang="en-AU" emma:confidence="0">
                  <emma:literal>Inflict-the</emma:literal>
                </emma:interpretation>
                <emma:interpretation id="interp29" emma:lang="en-AU" emma:confidence="0">
                  <emma:literal>Inflect-the</emma:literal>
                </emma:interpretation>
              </emma:one-of>
            </emma:emma>
          </inkml:annotationXML>
          <inkml:trace contextRef="#ctx0" brushRef="#br0" timeOffset="31912.03">1678 4553 1152,'0'0'102,"0"0"-82,0 0-20,0 0 0,11 10 180,-5-5 32,-6-5 7,11 5 1,0-1-80,5-4-15,6 5-3,0-5-1,5 5-35,6-5-7,6 5-2,-17 0 0,-6-5-32,6 5-6,0 0-2,5 0 0,6 4-37,-5-4 0,5 0-9,-11 0 9,5-5-168,0 0-27</inkml:trace>
          <inkml:trace contextRef="#ctx0" brushRef="#br0" timeOffset="31701.59">1963 4105 1267,'17'-35'112,"-12"26"-89,1-6-23,-6 5 0,0 10 140,0-5 23,0-4 5,0-6 0,5 0-20,-5 1-5,0-1-1,-5-4 0,5 4-55,-6-4-11,6-6-3,0 6 0,-5-1-58,5 1-15,0-1 0,0 1 0,-6 4 0,6-4 0,-5 4 0,-1 5 0,1 0 28,5 1 2,-6-1 1,6 10 0,0 0-31,0 0 8,-5-10-8,5 10 0,0 0 0,0 0 9,-11-5-9,6 0 8,5 5-8,-11 0 0,5 0-10,-5 5 10,0 0-12,-5 0 12,-1 5-13,6 0 5,0 4-1,0 1 0,-5-1 0,5 1 0,0 0 0,5-1 0,-4 6 0,4-1 0,1 6 9,-1-1-12,1 5 12,-1 1-12,6-1 12,6 0-10,-6 5 10,11 10-10,-6-10 10,6 10 0,0 5 0,5 0 0,1 4 0,-1 6-8,1-1 8,-1 6-8,6 4-2,-5-10 0,-1 1 0,1-1 0,-7-4-42,1-5-8,0-5-1,-5-5-1,5-1-142,-6-3-28</inkml:trace>
          <inkml:trace contextRef="#ctx0" brushRef="#br0" timeOffset="30996.58">1042 3895 345,'0'0'31,"0"0"-31,6-10 0,-1 5 0,-5 5 274,0-9 49,0-1 9,6 0 3,-6 10-147,0 0-28,0 0-7,0 0-1,0 0-52,0 0-12,0 0-1,0 0-1,0 0-26,0 0-6,0 0-1,0 20 0,0-1-31,0 1-6,0-1-2,-6 15 0,1 0-14,-1 0 0,1-4 0,-1 4 0,-5 10 0,6 0-8,-6-10 8,5-5-13,1-5-7,-1 1 0,1-1-1,5 0 0,0-9 5,-6 0 0,6-1 1,0-14 0,0 0 15,0 0 0,0 0 0,0 0-9,0 0 9,0 0 0,0 0 0,0 0-8,0 0-8,0 0 0,0 0-1,11 0 0,0-5 41,0 1 9,0-1 2,6 0 0,-1 5-5,1-5-1,-1-5 0,6 5 0,-6 5-29,6-5 0,0 1 0,0 4 0,-5 4 15,5-4-3,0 0-1,5 5 0,-11 0-11,6 0 0,0-5 0,-5 0 0,-1 5 0,1-5-16,-1-10 4,1 10 1,-1 0-33,-5 0-8,0 5 0,0-5-1,0-5-145,-6 5-29,-5 0-5</inkml:trace>
          <inkml:trace contextRef="#ctx0" brushRef="#br0" timeOffset="31240.82">1393 4075 1468,'0'0'65,"0"0"14,0-9-63,0 9-16,0 0 0,-5 9 0,-6 11 130,5-6 23,1-4 5,-1 0 1,6-5-49,-5 9-10,-1 6-1,6 4-1,-5-9-34,5 0-8,0 4 0,5 5-1,-5 6-25,6-6-5,-1 5-1,1 1 0,-1 4-12,1 0-2,5 0-1,-6 0 0,1 5-21,5-10-4,-6 5 0,12 1-1,-12-6 17,6 0-8,0-5 8,0-9 0,0 5-168,-6-16-28,6 1-4</inkml:trace>
          <inkml:trace contextRef="#ctx0" brushRef="#br0" timeOffset="32180.31">2375 4002 2268,'0'0'100,"-6"-5"21,6 0-97,-5 1-24,-1-1 0,6 5 0,0-5 100,0 5 16,0 0 2,0 0 1,-11 14-49,6 6-10,-1-5-1,1 9-1,-1 0-35,6 10-7,0-4-2,0 4 0,0 10-14,6 4 0,5 1 0,-6 5 0,6-1 0,-5 6 0,10-5 0,1 19 0,5-15-20,0-4-3,0-5-1,5-6 0,-5-4-128,0-9-27,0 4-5,0-15 0</inkml:trace>
          <inkml:trace contextRef="#ctx0" brushRef="#br0" timeOffset="32490.73">2622 4339 1497,'0'0'133,"0"0"-106,0 0-27,0 0 0,0 0 148,27-5 24,6 10 4,-17-5 2,6-5-29,-5 0-5,-1 0-2,6 5 0,-5 5-70,-1-5-13,0 5-3,1 0-1,5 4-37,-11 1-7,5 0-2,1 0 0,-1-1-9,1 1 0,-6 5 0,0-1 0,-6 1 0,1 0 0,-1 9 0,-5 0 0,0 6 53,-11 4 9,6 0 2,-12 10 0,6-5-103,-5 0-20,-6 5-4,0-5-1,16-5 52,-10-5 12,-1 5 0,1-10 0,0-4-24,5-1-1,-6-4-1,12-5 0,-6 4-41,11-14-8,0 0-1,0 0-1,0 0-127,0 0-26,11-14-5,0-1-1</inkml:trace>
          <inkml:trace contextRef="#ctx0" brushRef="#br0" timeOffset="32733.68">3143 4363 518,'0'0'46,"0"0"-37,5-10-9,-5 5 0,0-4 384,0-1 76,0 0 14,-5 5 3,5 0-244,0 5-49,-11-9-9,11 9-3,-6 0-83,-10 0-17,5 4-3,-6 6-1,6 0-38,-5 9-8,-1 1-2,1 4 0,-1 6-20,1-1 8,0 10-8,5 0 0,0 0 0,0 0 0,5 0 0,12-5 0,-1 5 0,1-5 0,5-5 0,5-4-8,0-1 8,1-4-8,5-1 8,0-4-8,0-1-4,5-4 0,-5 0 0,6-5 0,-7-5-7,7 0-1,-6 0-1,0-5 0,0 0-105,0-5-21,0-9-4,-1 4-1045</inkml:trace>
          <inkml:trace contextRef="#ctx0" brushRef="#br0" timeOffset="33008.83">3302 3685 1843,'0'0'164,"0"0"-132,0 0-32,0 0 0,0 0 140,0 0 22,16 15 4,-5-5 1,0-1-31,5 6-7,1 5-1,-1-1 0,1 1-53,5 9-11,-6 0-3,6 5 0,6-5-14,-1 10-3,-5-4-1,11 18 0,0 1-19,-17-1-3,-5 1-1,0 9 0,17-4-12,-7 9-8,-4 5 8,-1 5-8,-5 0 0,-5 0-15,-1-5 3,1 1 0,-6-6-16,-6 0-4,6-14 0,-11 4 0,0-14-28,0-5-7,0 0-1,6-15 0,5 1-194,0-6-39</inkml:trace>
          <inkml:trace contextRef="#ctx0" brushRef="#br0" timeOffset="33421.78">4108 4514 1843,'0'0'81,"0"0"18,0 0-79,11-5-20,0 0 0,0 0 0,0 1 100,0-1 17,0 0 3,5 0 1,6 0-33,0 0-8,0 5 0,-6-5-1,6-4-41,0 9-8,0-5-2,-5 0 0,4 5-28,-4 0 0,5-5 0,-6 0 0,1 5 0,-6-5 0,-11 5 8,0 0-8,0 0-50,0 0-16,16 0-3,-16 0-1048</inkml:trace>
          <inkml:trace contextRef="#ctx0" brushRef="#br0" timeOffset="33597.68">4228 4699 1926,'0'0'85,"0"0"18,0 0-83,0 0-20,0 0 0,0 0 0,0 0 123,0 0 20,0 0 4,0 0 1,17 5-52,-6-5-9,11 0-3,0 5 0,5-10-35,1 5-7,10-5-2,-5 0 0,0-4-28,5 4-12,1 0 8,4-5-8,-4 5-158,-1-4-37</inkml:trace>
          <inkml:trace contextRef="#ctx0" brushRef="#br0" timeOffset="34130.58">5270 3573 1440,'0'0'128,"0"0"-103,0 0-25,0 0 0,0 0 126,0 0 20,0 0 4,0 0 1,0 0-25,11 10-5,-11 5-1,11-1 0,-11 1-56,6-1-12,-1 6-3,-5-1 0,0 6-26,-5-1-6,5 1-1,0-6 0,-6 5-16,6 6 0,0-1 0,0 0 0,-5-4-11,5 4-5,-6-5-2,6 5 0,0-4-22,-5-6-5,5-4-1,0 0 0,0 4 0,5-9 0,-5-10 0,6 10 0,-1 4 26,-5-14 6,0 0 1,0 0 0,6 5 13,10 0-11,-5-5 11,0 5-10,0-5 55,6 0 11,-6-5 3,5 0 0,0-5-17,6 1-3,0-6-1,0 5 0,6-4-4,-1-1-1,1 0 0,-1 1 0,0-6-7,-5 6-2,0-11 0,6 11 0,-12-1 12,6 0 1,-5 6 1,-1-6 0,-5 5-57,5 0-11,-10 1-2,5 4-1,0 0-78,-11 5-15,0 0-3,0 0-968</inkml:trace>
          <inkml:trace contextRef="#ctx0" brushRef="#br0" timeOffset="34393.67">5616 3524 691,'0'0'61,"0"0"-49,-6 5-12,6-5 0,0 0 347,0 0 66,0 0 14,0 0 2,0 0-231,-11 5-46,11-5-10,0 10-2,0-10-61,-5 15-13,10-1-2,-5 6-1,6 4-27,-1 0-4,6 11-2,-5-1 0,5 5-21,-6 0-9,6 5 8,0-1-8,-5-4 0,5 5 0,0-5 0,0 5 0,5-10-54,-10-4-3,5 4-1,-6-15 0,6-4-218,-6-1-44</inkml:trace>
          <inkml:trace contextRef="#ctx0" brushRef="#br0" timeOffset="34773.28">5188 4582 1382,'0'0'61,"0"10"13,0-10-59,0 0-15,0 0 0,0 0 0,0 0 184,0 0 35,0 0 6,11 10 2,0-5-96,5 0-19,12-5-4,-6 0-1,0 0-27,5-5-6,12 0-1,-1 0 0,0-5-24,6 0-5,6 1 0,4-6-1,-10 5-20,6-4-4,-6 4-1,-1-5 0,1-4-18,-5 4 10,-1-4-10,0 4 8,-5 5-8,0-4 0,0 4-12,-5 0 12,-6 5-44,-1-4 0,7-1-1,-12 0 0,-16 10-123,0 0-24,0 0-4</inkml:trace>
          <inkml:trace contextRef="#ctx0" brushRef="#br0" timeOffset="35219.31">5687 4899 1670,'0'0'148,"0"0"-118,0 0-30,11 5 0,0-5 125,0 0 19,0 5 4,5-5 1,1 0-19,-1 0-4,1 0-1,-1 0 0,1 0-50,-1 0-11,1 0-1,-1 5-1,1-5-19,-6 0-4,-1 5-1,1 0 0,0-1-19,-5 6-4,5 0-1,-6 0 0,1 4-2,-6 6 0,0-6 0,-6 11 0,6-1-12,-11 0-15,6 6 3,-6-6 1,5 0-13,-5 1-2,1 4-1,-7-5 0,6 1-13,0-1-4,-5-4 0,-1-1 0,1 1-1,5-6-1,0 1 0,0-5 0,5-1-86,6-9-16,0 0-4,0 0-541,0 0-108</inkml:trace>
          <inkml:trace contextRef="#ctx0" brushRef="#br0" timeOffset="35374.25">6170 4811 1854,'0'-19'82,"0"19"17,-6-10-79,6 10-20,0 0 0,0 0 0,0 0 180,0 0 33,0 0 7,0 0 0,0 0-97,-5 10-20,-6-5-4,0 5-1,0 4-48,-6 1-10,1-1-1,0 6-1,-1-1-19,1 6-4,5-1-1,-6 5 0,6 5-14,0 1 0,6-11 0,-1 5 0,-5-4 0,11-1 0,6-5 0,-1 1 0,1-1-9,5 1 9,0-1 0,0-4-9,5 0 9,1-6 0,5 6 0,-1-10 0,1 0-17,6 0 1,-1 0 1,6-1 0,6-4 15,-1 0 0,-5 0 0,0 0 0,0-4 0,0-1 0,-1 0 0,-4-5 0,-1 0-105,-5-4-19,0-1-3,6-9-1127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7:36.4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F5C71A-BB5E-4D46-B1BD-0D667A5593F6}" emma:medium="tactile" emma:mode="ink">
          <msink:context xmlns:msink="http://schemas.microsoft.com/ink/2010/main" type="writingRegion" rotatedBoundingBox="12039,6632 29098,5675 29246,8320 12187,9277"/>
        </emma:interpretation>
      </emma:emma>
    </inkml:annotationXML>
    <inkml:traceGroup>
      <inkml:annotationXML>
        <emma:emma xmlns:emma="http://www.w3.org/2003/04/emma" version="1.0">
          <emma:interpretation id="{120CD430-2D95-4D42-818A-C1C97C200F13}" emma:medium="tactile" emma:mode="ink">
            <msink:context xmlns:msink="http://schemas.microsoft.com/ink/2010/main" type="paragraph" rotatedBoundingBox="16811,6323 20721,6501 20716,6603 16807,6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8DA5B8-2F63-4F05-95F5-3C526976536D}" emma:medium="tactile" emma:mode="ink">
              <msink:context xmlns:msink="http://schemas.microsoft.com/ink/2010/main" type="line" rotatedBoundingBox="16811,6323 20721,6501 20716,6603 16807,6425"/>
            </emma:interpretation>
          </emma:emma>
        </inkml:annotationXML>
        <inkml:traceGroup>
          <inkml:annotationXML>
            <emma:emma xmlns:emma="http://www.w3.org/2003/04/emma" version="1.0">
              <emma:interpretation id="{641F2B29-4A55-4FED-B9C8-F2ECD1D287D5}" emma:medium="tactile" emma:mode="ink">
                <msink:context xmlns:msink="http://schemas.microsoft.com/ink/2010/main" type="inkWord" rotatedBoundingBox="16811,6323 20721,6501 20716,6603 16807,6425"/>
              </emma:interpretation>
              <emma:one-of disjunction-type="recognition" id="oneOf0">
                <emma:interpretation id="interp0" emma:lang="en-AU" emma:confidence="0">
                  <emma:literal>winner</emma:literal>
                </emma:interpretation>
                <emma:interpretation id="interp1" emma:lang="en-AU" emma:confidence="0">
                  <emma:literal>wirer</emma:literal>
                </emma:interpretation>
                <emma:interpretation id="interp2" emma:lang="en-AU" emma:confidence="0">
                  <emma:literal>warmer</emma:literal>
                </emma:interpretation>
                <emma:interpretation id="interp3" emma:lang="en-AU" emma:confidence="0">
                  <emma:literal>wirier</emma:literal>
                </emma:interpretation>
                <emma:interpretation id="interp4" emma:lang="en-AU" emma:confidence="0">
                  <emma:literal>ummm</emma:literal>
                </emma:interpretation>
              </emma:one-of>
            </emma:emma>
          </inkml:annotationXML>
          <inkml:trace contextRef="#ctx0" brushRef="#br0">4519-894 172,'0'0'16,"-6"0"-16,6 0 0,0 0 0,-11 0 226,6-5 42,-6 1 9,11 4 2,-6-5-131,-5 0-27,0 0-5,11 5 0,0 0-48,0 0-10,-5-5-2,5 5 0,0 0 4,0 0 0,0 0 0,0 0 0,0 0-17,0 0-3,0 0-1,0 0 0,0 0-3,0 0 0,0 0 0,11 10 0,0-5-3,5 0-1,-5-1 0,0 6 0,-11-10 0,11 5 0,0 0 0,5 0 0,1 0-13,-1 0-3,1-1-1,5 1 0,-6-5 3,6 0 1,0 0 0,6 0 0,-7 0-3,7 0-1,-1 5 0,-5-5 0,6 0 1,-1 0 0,-5 0 0,5 0 0,1-5-3,-6 5 0,0 0 0,5 0 0,1-5-3,-1 5-1,0 0 0,1-4 0,5-6-9,0 10 10,0-10-10,-1 10 10,1-10-2,-5 5 0,-1 5 0,-5-4 0,6-1-8,-1 5 10,11-5-10,-5 5 10,0 0-10,0 0 0,0 0 9,0 5-9,-6-5 8,1 0-8,-1 5 8,1-1-8,-1-4 0,-5 0 9,0 0-9,0 0 0,0 5 11,0-5-11,0 0 10,0 0-10,-6 0 11,0 0-11,6 0 12,0 0-12,0 5 11,-5-5-11,5 5 10,-6-5-10,6 5 9,-6 0-9,1-5 8,5 5-8,-6 0 8,1-1-8,-6 1 0,5 0 8,1 0-8,-1 0 8,-5-5-8,6 5 8,4-5-8,-4 0 0,5 5 0,0-5 0,-6 5 0,1-5 0,5 0 0,-6 0 0,6 0 0,-6 0 0,1 0 0,5 0 0,-6 0 0,1 4 0,-1 1 8,1-5-8,-1 0 0,-5 0 0,6 0 0,-6 0 0,-1 0 0,7 0 0,-6 0 0,5 0 8,-5 0-8,6 0 0,-1 0 0,-5 0 0,0 5 0,6-5 0,-1 0 0,-5 0 0,5 0 0,1 0 0,-6 0 0,11 0 0,-6 0 0,-5 0 0,6 0 0,-6 0 0,5 0 0,-5 0 0,6 5 0,-1-5 0,-5-5 0,0 5 0,5 0 0,1 0 0,-1 5 0,1 0 8,-1-5-8,-5 0 0,-11 0 0,0 0 0,0 0 0,17 5 0,5-5 0,-6 5 0,0-5 0,6 5 0,-5-5 0,-1 0 0,-5-5 0,6 5 0,-1 5 0,1-1 0,-1-4 0,1 5 0,-1-5 0,0 0 0,1 0 0,-1 5 0,-5-5 0,6 5 0,-1-5 0,1 5 0,-6 0 0,5 0 0,-5-5 0,6 0 0,-7 5 0,7-5 0,-6 0 0,0 0 0,5 4 0,-5-4 0,0 0 0,6 0 0,-6 0 0,5 0 0,-5 0 0,6 0 0,-6 0 0,-1 0 0,7 0 0,-1 0 0,-5 0 0,0 0 0,6 0 0,-1 0 0,1 0 0,-6 0 0,5 0 0,-5 0 0,6 0 0,-1 5 0,0-5 0,1 5 0,-6-5 0,5 0 0,1 0 0,-6 5 0,5-5 0,1 0 0,-1 0 0,6-5 0,0 5 0,0 0 0,0 0 0,0-5 0,0 5 0,0-5 0,0 5 0,0 0 0,-1-4 0,-4 4 0,5 0 8,-6 0-8,-5-5 0,6 5 0,-1 0 0,-5 0 0,0 0-12,0-5-2,0 5 0,0 0 0,-11 0-95,11 0-19,-11 0-4,11-5-676,-11 5-134</inkml:trace>
        </inkml:traceGroup>
      </inkml:traceGroup>
    </inkml:traceGroup>
    <inkml:traceGroup>
      <inkml:annotationXML>
        <emma:emma xmlns:emma="http://www.w3.org/2003/04/emma" version="1.0">
          <emma:interpretation id="{B6C4F30B-CEAE-43C1-8FAD-951659C82544}" emma:medium="tactile" emma:mode="ink">
            <msink:context xmlns:msink="http://schemas.microsoft.com/ink/2010/main" type="paragraph" rotatedBoundingBox="12077,7308 29136,6350 29246,8320 12187,9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88CB09-7795-44A8-942A-8E712E2C6BF7}" emma:medium="tactile" emma:mode="ink">
              <msink:context xmlns:msink="http://schemas.microsoft.com/ink/2010/main" type="line" rotatedBoundingBox="12077,7308 29136,6350 29246,8320 12187,9277"/>
            </emma:interpretation>
          </emma:emma>
        </inkml:annotationXML>
        <inkml:traceGroup>
          <inkml:annotationXML>
            <emma:emma xmlns:emma="http://www.w3.org/2003/04/emma" version="1.0">
              <emma:interpretation id="{B167E4EB-9B9F-4EDA-9A5A-0AC5AEA6E8FD}" emma:medium="tactile" emma:mode="ink">
                <msink:context xmlns:msink="http://schemas.microsoft.com/ink/2010/main" type="inkWord" rotatedBoundingBox="12077,7308 14855,7152 14939,8649 12161,8805"/>
              </emma:interpretation>
              <emma:one-of disjunction-type="recognition" id="oneOf1">
                <emma:interpretation id="interp5" emma:lang="en-AU" emma:confidence="0">
                  <emma:literal>factor</emma:literal>
                </emma:interpretation>
                <emma:interpretation id="interp6" emma:lang="en-AU" emma:confidence="0">
                  <emma:literal>Factor</emma:literal>
                </emma:interpretation>
                <emma:interpretation id="interp7" emma:lang="en-AU" emma:confidence="0">
                  <emma:literal>factors</emma:literal>
                </emma:interpretation>
                <emma:interpretation id="interp8" emma:lang="en-AU" emma:confidence="0">
                  <emma:literal>factory</emma:literal>
                </emma:interpretation>
                <emma:interpretation id="interp9" emma:lang="en-AU" emma:confidence="0">
                  <emma:literal>Factory</emma:literal>
                </emma:interpretation>
              </emma:one-of>
            </emma:emma>
          </inkml:annotationXML>
          <inkml:trace contextRef="#ctx0" brushRef="#br0" timeOffset="-5111.91">-231 887 1440,'0'0'128,"0"0"-103,0 0-25,0 0 0,11 4 93,0 1 14,6 0 2,-1 0 1,1 0 15,5 5 3,-6-5 1,6 4 0,0-4-46,0 0-10,0 0-1,0-10-1,-6 0-33,6 0-6,0 10-2,0-5 0,0 0-30,5 0 0,-5 0-11,11 0 11,-5 5-210,-1-5-34,22 5-8,1 5 0</inkml:trace>
          <inkml:trace contextRef="#ctx0" brushRef="#br0" timeOffset="-4661.84">674 930 1900,'-11'-9'84,"6"-1"18,-1 0-82,1 0-20,-1 1 0,-5-11 0,6 6 136,-6 4 24,0-5 4,0 6 0,0-6-71,0 0-14,-5 6-3,-1 4-1,1 0-29,-6 0-6,5 0 0,-5 10-1,6 0-26,-1 5-5,1-1 0,0 6-8,5-5 0,0 9 0,0 1 0,0 9 0,5 0-12,6 0 1,-5 1 0,5 9 0,5-5 2,1 0 0,5-5 0,0 5 0,-6 0 9,1-4 12,10-11-2,-5 5-1,5-4-58,1-5-12,-1-11-3,1 6 0,-1-5 52,1-5 12,-1 0 0,1-5 0,5-5 0,-6-4 0,0-1 0,1-4 0,-1-6 0,-5 1 0,0 0 0,0-1 0,6-4 0,-12 0 0,1 4 0,5-4 0,-6 5 0,-5 4 0,6-4 0,-6 9 0,0 1 0,0 4 16,0 10-1,0 0-1,0 0 30,0 0 5,0 0 2,0 0 0,-11 10-51,5-1 0,1 11 0,5 4-9,-6 1 9,6 4 11,0 0-3,0 5 0,0 0-8,6 0 0,-6-4 0,11-6 8,-6 5-8,6-4 0,0-6 0,0 6 0,6-1-30,-7-9-2,1-1 0,-11-14 0,22 5-208,-22-5-41,22-5-9</inkml:trace>
          <inkml:trace contextRef="#ctx0" brushRef="#br0" timeOffset="-4440.03">1097 848 1209,'0'0'108,"0"0"-87,0 0-21,-11-5 0,0 0 218,0 5 39,11 0 8,-11 5 2,-6 0-110,1-1-21,5 1-5,0 10-1,0 0-58,5 4-11,-5 1-2,6 4-1,-1 5-22,1 0-5,-1 1-1,1 4 0,5-5-16,5 5-3,-5 0-1,11-4 0,0-6-10,0 0 0,6 1 0,5-1 0,-6-4-23,6-11-6,0 6-2,0-10 0,5 0-36,-10 0-7,-1-5-2,1-5-732,-1 0-146</inkml:trace>
          <inkml:trace contextRef="#ctx0" brushRef="#br0" timeOffset="-4043.56">1305 833 1728,'-6'0'153,"1"0"-122,-1 0-31,6 0 0,0 0 115,0 0 17,0 0 3,0 0 1,17 0-13,5 5-3,0-5 0,0 5 0,5-5-96,-5 5-24,6-10 0,-7 5 0,7 0 16,-6 0-3,5-5 0,-5 0 0,-5 0-13,5 0 0,-1-4 0,-4-1 0,-1-5-110,1 1-25,5-6-5,-6 5-917</inkml:trace>
          <inkml:trace contextRef="#ctx0" brushRef="#br0" timeOffset="-5318.07">323 354 1497,'0'0'133,"0"-14"-106,0-1-27,-5-4 0,5-1 72,-6 1 10,6 4 2,0-5 0,-5 6 19,5-6 4,-11 1 1,5-1 0,-5-4-5,0 4-1,0 6 0,0-6 0,-5 1-61,0 9-12,-1-5-2,6 6-1,-5-1 30,5 0 7,-6 5 1,1 0 0,5 5-72,0 5-15,-6 5-2,6 0-1,1 9-10,-1 1-1,0 4-1,5 15 0,-5 0 38,6 15 0,-1-1 0,1 16 0,-1-1 8,1 5 10,5 5 2,0 5 0,5 0-20,1 0 0,-1-10 0,-5 10 0,6-10 0,-1-5 0,1-5 0,-1-4 0,1-6-12,-1-9 0,1 0 0,-1-15 0,1-9-109,-1-1-22,0-4-4,1-5-892</inkml:trace>
          <inkml:trace contextRef="#ctx0" brushRef="#br0" timeOffset="-3786.86">1502 306 2001,'-16'0'88,"16"0"20,-11 4-87,5 6-21,1 0 0,-1 0 0,6-10 112,-5 14 19,5 1 3,0 4 1,-5 6-55,10-1-10,-5 10-2,5 5-1,1 0-13,-6 5-2,5 0-1,1 0 0,-1 5-25,1-1-5,-1 1-1,-5 0 0,11-5-20,-5 4 9,-1 1-9,6 0 0,0 0 0,0-5-16,0-10 2,6 5 0,-6-10-168,5 0-34,1-9-6</inkml:trace>
          <inkml:trace contextRef="#ctx0" brushRef="#br0" timeOffset="-3481.56">1831 978 1728,'-5'5'153,"-1"0"-122,-5 0-31,6 5 0,-6-1 103,6 1 14,5 5 3,-6-1 1,6 6-13,0-6-4,0 11 0,6-1 0,-6 5-57,5 1-12,6 4-3,-6-5 0,12-9-17,-6 4-4,5-5-1,-5 1 0,6-1-10,-6-9 0,5 0 0,1 0 8,-1-1-16,1-9-4,-1-4-1,0-6 0,-5 0 13,-5 0 0,-12-9 0,12-1 0,5-4 48,0 0 13,-11-1 3,5-4 0,1 0-52,-1-1-12,-5 1 0,-5 0 0,-1 0 0,1-1 0,-12 1 0,-5 0 0,6 5 15,-6 4 0,0 5 0,6 1 0,-12 4-15,12 0 0,-6 5 0,11 1 0,-6 8-40,6 1-2,0 0 0,6 5 0,0 0-47,-1 4-10,6-14-1,6 15-661,-6 0-132</inkml:trace>
          <inkml:trace contextRef="#ctx0" brushRef="#br0" timeOffset="-3216.84">2133 890 921,'16'20'82,"-10"-10"-66,5-1-16,-6 6 0,1 0 156,-1 4 27,12 1 5,-6 4 2,0 0-73,0 6-14,0-1-3,-6 0-1,6 0-39,-5 6-7,-1-6-1,1 0-1,-6-5 14,5 1 3,-5-11 1,6 1 0,-6-15-14,0 0-3,0 0-1,0 0 0,0 0 1,0 0 0,5-10 0,-5 1 0,6-6-11,-1-5-1,1-4-1,-1-5 0,0-5-16,1 4-3,-1-4-1,6 0 0,0 0-11,0 0-8,6-5 9,-6 10-9,11-1 0,-6 1 0,6 0-8,0 5 8,0-1-129,5 1-19,1 0-4</inkml:trace>
        </inkml:traceGroup>
        <inkml:traceGroup>
          <inkml:annotationXML>
            <emma:emma xmlns:emma="http://www.w3.org/2003/04/emma" version="1.0">
              <emma:interpretation id="{93180A8C-0403-49F0-B304-AF513EBC2009}" emma:medium="tactile" emma:mode="ink">
                <msink:context xmlns:msink="http://schemas.microsoft.com/ink/2010/main" type="inkWord" rotatedBoundingBox="15343,8311 15546,7871 16077,8116 15874,8556"/>
              </emma:interpretation>
              <emma:one-of disjunction-type="recognition" id="oneOf2">
                <emma:interpretation id="interp10" emma:lang="en-AU" emma:confidence="0">
                  <emma:literal>=</emma:literal>
                </emma:interpretation>
                <emma:interpretation id="interp11" emma:lang="en-AU" emma:confidence="0">
                  <emma:literal>#</emma:literal>
                </emma:interpretation>
                <emma:interpretation id="interp12" emma:lang="en-AU" emma:confidence="0">
                  <emma:literal>x</emma:literal>
                </emma:interpretation>
                <emma:interpretation id="interp13" emma:lang="en-AU" emma:confidence="0">
                  <emma:literal>X</emma:literal>
                </emma:interpretation>
                <emma:interpretation id="interp14" emma:lang="en-AU" emma:confidence="0">
                  <emma:literal>E</emma:literal>
                </emma:interpretation>
              </emma:one-of>
            </emma:emma>
          </inkml:annotationXML>
          <inkml:trace contextRef="#ctx0" brushRef="#br0" timeOffset="-2626.93">3093 1051 1497,'5'10'66,"1"0"14,-1-5-64,1 0-16,-1-1 0,6 1 0,6 0 190,-1 0 34,6 5 8,5-5 0,1 0-108,-1 4-21,6 1-5,0-5-1,0 5-62,5-5-13,1-1-2,-1 1-1,6-5-192,-6 0-39</inkml:trace>
          <inkml:trace contextRef="#ctx0" brushRef="#br0" timeOffset="-2788.19">3098 783 1382,'0'0'123,"0"0"-99,0 0-24,0 0 0,0 0 179,0 0 30,17 0 7,-1-5 0,6 5-80,0 0-17,0 0-3,0 0-1,5 0-60,-5 0-12,6 0-3,-1 0 0,0 0-13,-5-4-3,0 4-1,0-5 0,6 5-23,-6-5 8,0 5-8,0 0 0,-12-10-144,7 5-32,-6 5-8</inkml:trace>
        </inkml:traceGroup>
        <inkml:traceGroup>
          <inkml:annotationXML>
            <emma:emma xmlns:emma="http://www.w3.org/2003/04/emma" version="1.0">
              <emma:interpretation id="{104E7FB3-5C89-464A-AA09-B52DFB5E6307}" emma:medium="tactile" emma:mode="ink">
                <msink:context xmlns:msink="http://schemas.microsoft.com/ink/2010/main" type="inkWord" rotatedBoundingBox="17101,7248 17451,8874 16451,9090 16100,7464"/>
              </emma:interpretation>
              <emma:one-of disjunction-type="recognition" id="oneOf3">
                <emma:interpretation id="interp15" emma:lang="en-AU" emma:confidence="0">
                  <emma:literal>*</emma:literal>
                </emma:interpretation>
                <emma:interpretation id="interp16" emma:lang="en-AU" emma:confidence="0">
                  <emma:literal>j</emma:literal>
                </emma:interpretation>
                <emma:interpretation id="interp17" emma:lang="en-AU" emma:confidence="0">
                  <emma:literal>4</emma:literal>
                </emma:interpretation>
                <emma:interpretation id="interp18" emma:lang="en-AU" emma:confidence="0">
                  <emma:literal>E</emma:literal>
                </emma:interpretation>
                <emma:interpretation id="interp19" emma:lang="en-AU" emma:confidence="0">
                  <emma:literal>p</emma:literal>
                </emma:interpretation>
              </emma:one-of>
            </emma:emma>
          </inkml:annotationXML>
          <inkml:trace contextRef="#ctx0" brushRef="#br0" timeOffset="13808.51">4321 949 1958,'0'0'87,"0"0"17,0 0-83,0 0-21,0 0 0,0 0 0,0 10 112,-5 4 19,5-4 3,-6 5 1,6-1-74,6 6-14,-1 4-3,-5 1-1,6-1-23,-6 5-5,5 0-1,-5 10 0,6-4-14,-1 8 0,-5 1 0,6-5 0,-6-5 0,5 1 0,1-6 0,-1 5 0,1-10 0,-1 1 0,0-6 0,1-4 0,5-1-32,-11-14-7,0 0-1,0 0 0,0 0 2,0 0 0,0 0 0,11-4 0,-6-6 26,1 0 12,-1 0-12,6-4 12,-11-6 0,6 6 0,5-1 0,-6 0 0,1 1 0,5-1 0,0 0 0,0 6 0,5-1 0,1 0 8,-6 0-8,10 1 12,-4 4-2,5 5 0,0 0 0,0 0 0,-6 0 3,6 5 1,0 4 0,0 1 0,-6 0 0,1 5 0,-1-1 0,-5 1 0,6-1 7,-12 1 2,1 0 0,-1-1 0,1 1 2,-6 4 1,0-9 0,0 5 0,-6-5 0,-5 4 0,0-4 0,-11 5 0,0-6 9,0 1 1,-10 0 1,-7 4 0,1-4-11,-6 5-2,-5-5-1,-1 4 0,1-9-15,5 5-8,0-10 10,6 0-10,5 0 0,5 0-8,6 0-1,1-5 0,10-5-101,5 0-20,6-4-4,11-1-1</inkml:trace>
          <inkml:trace contextRef="#ctx0" brushRef="#br0" timeOffset="13294.73">3882 817 1036,'0'0'92,"0"0"-73,0 0-19,0 0 0,0 0 132,0 0 24,0 0 4,11 10 0,-5 0-24,5-5-4,0 0-2,11-5 0,-6 0-35,6 0-7,6-5-2,-1 5 0,0-5-21,1 0-4,-1 0-1,1 0 0,5 0-25,-1-4-6,7 4-1,-1 0 0,1-5-11,-1 0-2,0 6-1,12-1 0,-12-5-14,12 5 0,-1 0 0,0-5 0,-5 6 0,0-6 0,0 0-9,-11 5 9,0 0-53,-6 0-5,-5-4-1,-6 9-1101</inkml:trace>
          <inkml:trace contextRef="#ctx0" brushRef="#br0" timeOffset="13007.88">4228 86 633,'0'0'56,"0"0"-44,0 0-12,0 0 0,0-5 181,0 5 35,0 0 6,0 0 2,0-9-75,0 9-14,0 0-3,0 0-1,0 0-38,0 0-7,0 0-2,0 0 0,0 0-20,0 0-5,0 0-1,0 0 0,5 14-10,1 1-3,5 4 0,-6 6 0,6-6-24,-5 6-5,-1-1 0,6 5-1,-5 0-15,5 1 11,-11 4-11,5 0 10,6-5-10,-5-4 0,-1 4 0,1 0 8,-1-5-8,1-4 0,-1-5 0,1-1-11,-1 1-42,1-5-9,-1-1-2,-5 1 0,0-10-184,0 0-38</inkml:trace>
        </inkml:traceGroup>
        <inkml:traceGroup>
          <inkml:annotationXML>
            <emma:emma xmlns:emma="http://www.w3.org/2003/04/emma" version="1.0">
              <emma:interpretation id="{B703313B-5D3A-4C0B-87EE-4E9466EB6499}" emma:medium="tactile" emma:mode="ink">
                <msink:context xmlns:msink="http://schemas.microsoft.com/ink/2010/main" type="inkWord" rotatedBoundingBox="19961,6985 22865,6822 22941,8169 20036,8331"/>
              </emma:interpretation>
              <emma:one-of disjunction-type="recognition" id="oneOf4">
                <emma:interpretation id="interp20" emma:lang="en-AU" emma:confidence="0">
                  <emma:literal>(from</emma:literal>
                </emma:interpretation>
                <emma:interpretation id="interp21" emma:lang="en-AU" emma:confidence="0">
                  <emma:literal>lsfrom</emma:literal>
                </emma:interpretation>
                <emma:interpretation id="interp22" emma:lang="en-AU" emma:confidence="0">
                  <emma:literal>(stroma</emma:literal>
                </emma:interpretation>
                <emma:interpretation id="interp23" emma:lang="en-AU" emma:confidence="0">
                  <emma:literal>bfrom</emma:literal>
                </emma:interpretation>
                <emma:interpretation id="interp24" emma:lang="en-AU" emma:confidence="0">
                  <emma:literal>Lsfrom</emma:literal>
                </emma:interpretation>
              </emma:one-of>
            </emma:emma>
          </inkml:annotationXML>
          <inkml:trace contextRef="#ctx0" brushRef="#br0" timeOffset="4284.89">8807 569 1382,'0'0'123,"0"0"-99,0 0-24,0-10 0,0 0 166,6 1 28,5 4 6,5 0 0,-5-5-50,5 0-10,6 5-3,-5-4 0,10 4-58,-5 0-12,-5-5-3,5 5 0,0 0-34,-1 1-7,-4-1-2,5 0 0,0 0-33,0 5-8,-6 0 0,12-5-828,-6-5-166</inkml:trace>
          <inkml:trace contextRef="#ctx0" brushRef="#br0" timeOffset="4031.65">9120 208 1533,'5'-49'68,"-5"35"14,0 4-66,0 0-16,0-4 0,0-1 0,0-5 126,0 1 22,0-5 4,0 4 0,0 1-41,0-6-9,-5 1-2,-1-1 0,1 1-40,-1 9-8,-5-9-1,6 5-1,-1 9-24,-5 0-5,0 0-1,0 5 0,0 10-8,1-5-3,-7 0 0,6 10 0,0 5-9,-5 4 0,5 1 0,0 9 0,5 5 0,1 5 0,-1 5-9,1 0 9,5 5 0,5 4-8,-5 1 8,6 9 0,-6 1-8,11 4 8,-11-5 0,5 5 0,-5-9-17,6-1 3,-12-4 1,12-5 0,-6-5-40,5-10-8,-5 0-2,0-5-684,0-5-137</inkml:trace>
          <inkml:trace contextRef="#ctx0" brushRef="#br0" timeOffset="4684.7">9410 432 979,'0'0'43,"0"0"9,0 0-41,-5 15-11,5-15 0,-6 15 0,6-15 272,-11 14 52,6 6 10,-1-6 2,6 6-190,-5-6-38,0 1-8,5 5-2,0-6-49,-6 6-9,1-6-3,-1 1 0,6 0-13,-5-1-2,5 1-1,0-15 0,0 0-9,0 0-1,0 0-1,0 0 0,0 0-1,0 0 0,0 0 0,5-10 0,6 0-9,-5-4 0,-1-6 9,6 1-9,-6-1 0,6 1 8,-5-1-8,5-4 0,-6 4 0,6-4 0,0 9 0,0-4 0,0-1 10,6 6-2,-6-1-8,-6 0 12,1 11-4,-6 4-8,0 0 11,16-5-11,-16 5 11,11 5-11,0-1 10,0 11-10,-6 0 0,6 4 0,-5 1 0,-1 4 0,1 0 0,-1-4 0,1-1 0,5 1 0,0-1 0,0 1-8,5-1 8,-5-4-10,6-5 10,-1 0 0,1-6 0,-6 1 0,-11-5 0,16 0 0,6 0 0,-6-9 0,-5 4 0,0-10 8,0-4-8,0-1 8,0 1 1,-5-1 1,-1-4 0,1 4 0,-6 1 12,0-6 2,-6 1 1,1 4 0,-1-4 1,-10 5 0,-1-1 0,1 5 0,-12 1-15,1 4-3,5 0-8,0 5 12,0 1-12,0 4 0,0 0 0,0 9 0,6 1-36,-1 0-3,-4 9-1,10 1 0,0-1-29,0 1-7,5-1 0,6 1-1,6-6-167,-1 1-32,1 0-8</inkml:trace>
          <inkml:trace contextRef="#ctx0" brushRef="#br0" timeOffset="5250.18">9953 388 2001,'0'0'88,"0"0"20,0 0-87,0 0-21,0 0 0,0 0 0,0 0 128,0 0 20,0 20 5,0-5 1,0-15-78,0 19-15,0 1-3,0 4-1,0 0-29,0-4-7,0 4-1,6 1 0,-1-1-10,-5 0-2,6 1-8,-6-6 12,0 1-4,5-11 0,-5 6-8,0-5 12,0-10-12,0 0 8,0 0-8,0 0 0,0 0 11,0 0-11,0 0 12,0 0-12,0 0 11,6-15-11,-6 5 10,5-4-10,6-6 0,-5 6 0,-6-1 0,5-4 0,1-1 8,-1 5-8,1 1 0,5 4 9,-6-9 1,1 9 0,-1 0 0,-5 10 0,6-10 0,-6 10 0,0 0 0,10 0 0,-10 0-10,11 5 10,0 0-10,-5 5 10,5-5-10,0 4 0,0 6 9,-6-5-9,6 4 0,-5 1 0,-1 0 0,1-1 0,-1 1 0,1 0 0,5-6 0,-11 6 0,5-5 0,-5 4 0,0-14 0,6 10 0,-6 5 0,0-15 0,0 0 0,0 0 0,0 0 0,0 0 0,0 0 0,0 0 0,0 0 0,11-5 0,-11 5 0,11-10 0,0 0 0,-6-4-10,6-6 10,-6 1 0,1-6 0,5 1 0,0 4 0,0 1 0,0-1 0,0 1 0,0-1 0,0 6 0,0-1 0,5 5 0,-5 6 0,-5-1 0,5-5 22,-11 10-2,11 0 0,0 5 0,-1 5-3,-4-1-1,-1 6 0,1 0 0,5 4-4,-6 5-2,6 6 0,0-1 0,0 0-10,6 0 0,-6 1 0,-6-1 0,1 0 0,-1-4 0,6-6 0,6 1-11,-12-1-86,6 0-18,-5-4-3,-1 0-1181</inkml:trace>
          <inkml:trace contextRef="#ctx0" brushRef="#br0" timeOffset="3109.58">7645-289 1569,'0'0'69,"0"0"15,0 0-67,0 0-17,0 0 0,-11-5 0,5-5 96,6 10 16,0 0 4,0 0 0,0 0-31,0 0-5,0 0-2,0 0 0,0 0-26,0 10-6,-11 9-1,11-4 0,0 5-20,0-1-4,0 1-1,0 4 0,0 10-20,0 0 8,0 0-8,6 5 0,-6 0 0,5 0 8,1 0-8,5 5 0,-6-5 0,6 0 0,5 0 0,1 0 0,-1-5-17,6-4-8,0-6-2,0 0 0,0 1 27,0-6 0,-6 1 0,6-11 0,6-4 0,-1 0 16,1-5-3,-1 0 0,6-5-65,-11 0-14,5-4-2,1-11-621,-12 6-124</inkml:trace>
          <inkml:trace contextRef="#ctx0" brushRef="#br0" timeOffset="3439.5">8209 111 864,'0'0'76,"0"0"-60,0 0-16,0 0 0,0 0 192,0 0 36,0 0 8,11 9 0,0 1-96,0-5-20,0 5-4,6-1-1,-6 1-28,5 0-6,-5-5-1,6 0 0,-6 0-35,-1 4-7,7 1-2,-1-5 0,1 5-13,-1-5-3,-5 4-1,6 1 0,-6 0-5,0 0-1,0-1 0,0 1 0,0 0-1,0 0-1,-6-1 0,-5 1 0,5 0-21,1 4-4,-6 1-1,-6 5 0,1-6 43,-6 1 8,0 4 1,0 1 1,0 4-21,-5 5-4,-6 1-1,5-1 0,-5-5-12,0 1 11,0-1-11,1 0 10,-1 1-10,0-6 0,5-4 0,1 4 0,-1-9-23,6 0-6,0-5-2,6-5 0,5 0-198,0 0-40</inkml:trace>
        </inkml:traceGroup>
        <inkml:traceGroup>
          <inkml:annotationXML>
            <emma:emma xmlns:emma="http://www.w3.org/2003/04/emma" version="1.0">
              <emma:interpretation id="{1F27C730-A21D-4728-8209-F68F54AE1C6E}" emma:medium="tactile" emma:mode="ink">
                <msink:context xmlns:msink="http://schemas.microsoft.com/ink/2010/main" type="inkWord" rotatedBoundingBox="23772,7487 26205,6869 26474,7926 24041,8544"/>
              </emma:interpretation>
              <emma:one-of disjunction-type="recognition" id="oneOf5">
                <emma:interpretation id="interp25" emma:lang="en-AU" emma:confidence="0">
                  <emma:literal>applies</emma:literal>
                </emma:interpretation>
                <emma:interpretation id="interp26" emma:lang="en-AU" emma:confidence="0">
                  <emma:literal>apples</emma:literal>
                </emma:interpretation>
                <emma:interpretation id="interp27" emma:lang="en-AU" emma:confidence="0">
                  <emma:literal>applied</emma:literal>
                </emma:interpretation>
                <emma:interpretation id="interp28" emma:lang="en-AU" emma:confidence="0">
                  <emma:literal>Applies</emma:literal>
                </emma:interpretation>
                <emma:interpretation id="interp29" emma:lang="en-AU" emma:confidence="0">
                  <emma:literal>applier</emma:literal>
                </emma:interpretation>
              </emma:one-of>
            </emma:emma>
          </inkml:annotationXML>
          <inkml:trace contextRef="#ctx0" brushRef="#br0" timeOffset="6284.25">11741 291 748,'0'0'67,"0"0"-54,0 0-13,0 0 0,-5 0 196,-1-10 36,6 5 7,-5 0 1,-1 1-74,6-6-15,-5 5-3,-1-5-1,1 5-39,-1 0-7,1-4-1,-6 4-1,5 0-39,-5 5-7,0 0-1,0 5-1,-5 0-28,5 4-6,0 6-1,0 5 0,-5-1-16,-1 5 0,6 6 0,0 4 0,6-5 0,-1 5 0,-5 10 0,11-5 0,0-5 0,0-5 0,6 1 0,-1-6 0,6-4-10,0-6 1,-5 1 0,10-10 0,-5 4-9,-11-9-2,11 0 0,6-9 0,-7-6 3,7-9 0,-6 4 0,0-4 0,0-1 17,0-4-10,0 0 10,0-5-8,0 0 8,-6 4 0,-5 6 0,6 0 0,-6 4 9,5 6-9,-5-1 12,0 5-12,0 10 19,0 0-3,0 0-1,0 0 0,0 0-1,0 0 0,0 15 0,6-1 0,-1 6-14,-5-1 0,11 11 8,-5-6-8,-1 5 0,6-4 0,-5-6 0,4 6 0,1-6 0,0 5-15,-5-4 3,5-5 1,0 4-109,0-4-23,0-6-4,0-4-885</inkml:trace>
          <inkml:trace contextRef="#ctx0" brushRef="#br0" timeOffset="7146.18">12043 267 1094,'0'0'48,"0"0"11,-6 0-47,6 0-12,0 0 0,0 0 0,-5 9 207,5-9 39,-6 10 8,6 10 2,0-1-147,0 5-29,6 1-5,-6 4-2,5 5-28,6 0-5,0 10-2,0 10 0,-5-5-18,5-1-3,0 6-1,0 0 0,-11-6-24,0 1-6,0-5-1,5 0 0,1-5 63,-1-10 13,-5 0 3,-5-9 0,5-1-91,0-9-17,5 0-4,-5-10-1,0 0 10,0 0 3,-5-20 0,5 1 0,5-6 14,-5 1 3,0-10 1,0-5 0,0 0 18,0 0-12,0 0 12,0-5-10,0-5 20,0 1 4,-5 4 1,5-5 0,0 5 10,0 5 3,-6 5 0,6 0 0,6 0-2,-1 9 0,1 6 0,4-1 0,1 6 5,0 9 1,6 0 0,-6 0 0,-11 5-3,16 10 0,-5 0 0,0 4 0,0 1-8,-5-5-1,-1 4-1,1 1 0,-1 4 1,-10-4 0,5 9 0,-11 6 0,0-6-4,0 5-1,-6-4 0,1-6 0,-1 1-15,1-1-16,-1-4 3,7-1 1,4-4 12,1-5 0,-6 0 0,-6-5 0,12-5-18,-6 0-1,0-10 0,0 6 0,11 9-72,0-15-14,0 0-3,0-4-1,5-1-15,6 6-4,0-1 0,0 1 0,-11-1-51,6 0-10,5 1-3,5 4 0,0-5 16,6 6 2,0-1 1,-5 0 0,5 0 141,-6 1 32,6-1 0,-5 5 0,5 0 139,-6 0 27,0-5 6,-5 10 0,6 0-21,-6 5-5,5 5-1,-5 0 0,0 0-32,0-6-6,0 11-2,0 5 0,0 4-33,0 5-6,5 5-2,-10 0 0,5 1-22,-6-1-5,6 5-1,-5 5 0,-1-5-12,1 0-4,-1-5 0,1 5 0,-6 0-5,0-10-2,5 0 0,-5-5 0,0-24-5,0 15-8,0 0 11,0-15-11,0 0 9,0 0-9,0 0 0,-5 0 9,5-10-9,-6-5 0,1 1 0,-1-11 8,6-4-8,-5 0 0,-1 0 0,1-6 0,5-3 0,-6 3-9,1-4 9,5 0 0,0 0 0,0 5 0,0 0 0,0 5 0,5 0 0,1 4 0,-1-4 0,6 10 0,-5-1 0,-1 5 0,6 6 0,-5-1 9,5 5 6,0-5 1,-6 5 0,-5 5 0,0 0 4,0 0 2,0 0 0,17 15 0,-1-5 0,-5 4 0,-5 6 0,-1-5 0,-5 4-6,0 1-2,0 4 0,-5-5 0,-1 6-14,1-6 11,-1 1-11,-5-1 10,0 6-10,0-11 0,0-4 0,0 5 0,0-10-16,0-1-6,6 1-1,5-5 0,0 0-41,-6-5-8,-5-9-1,6 4-1,5-5-143,5-4-29,-5-1-6,6-4-664</inkml:trace>
          <inkml:trace contextRef="#ctx0" brushRef="#br0" timeOffset="7318.24">12783-99 1152,'11'-10'102,"-5"0"-82,-1 1-20,1-6 0,-1 5 205,1 5 37,-6 5 7,0 0 2,0 0-99,0 0-19,0 0-4,5 15-1,6 0-51,-6 4-10,1 1-3,-1 14 0,1 0-20,-6 5-5,0 5-1,5 9 0,-5-4-23,0 5-5,6-5-1,-1-1 0,6 1-9,-5-10-11,-1-5 3,6 0 0,0-4-98,0-6-19,6 0-4,-1-4-1024</inkml:trace>
          <inkml:trace contextRef="#ctx0" brushRef="#br0" timeOffset="7481.52">13068 262 1670,'0'0'74,"0"0"15,-5 9-71,-1 6-18,1-5 0,-1 0 0,1 4 102,-1 1 17,1-1 3,5 1 1,-6 5-64,6-1-13,6-4-2,-1-1-1,1 1-35,-6-15-8,11 15 0,0-11 0,5 1-125,-16-5-27,11 5-6</inkml:trace>
          <inkml:trace contextRef="#ctx0" brushRef="#br0" timeOffset="8103.62">13205 106 1209,'0'0'108,"0"0"-87,0 0-21,0 0 0,0 0 179,0 0 31,0 0 6,0 0 2,0 0-92,22 5-18,-5-5-4,-1 0-1,1 0-27,-6-5-4,11 0-2,-6 5 0,-16 0-16,16 0-3,6-5-1,0 5 0,-5-5-16,-1 0-3,-5 0-1,6 0 0,-1 1-15,-5-6-3,0 5-1,0-5 0,6-4-11,-7 9 0,-4-5 9,5 5-9,-6-10 8,-5 6-8,0-6 8,0 5-8,-5-4 0,-6 4 0,11 0 0,-11 5 8,-5 0-8,5 5 0,11 0 0,-11 0-8,0 10-4,-6-5-1,1 5 0,5 0 0,0 9 1,0 5 1,0 1 0,0 4 0,5 0 11,1 1-13,-1-1 5,6 5 8,0-10-8,0 1 8,11-1 0,-5 0 0,-1 1 0,6-6-11,0 1 11,6-1-8,-6-9-4,5 0-1,1-10 0,5 0 0,0-5-35,-1 0-6,1-10-2,6 1 0,5-6-29,-6 1-7,-5-6 0,5 1-1,6 0-22,-5-1-4,-6-9-1,-6 5 0,-5 5 61,11-6 12,6 1 3,-12 0 0,-16 0 70,5 4 14,12 1 4,-6-1 0,-11 6 75,0-1 15,-6 6 3,6-6 1,6 11-20,-12 4-4,-16-5-1,11 10 0,11 0-49,0 0-11,-16 5-1,5 5-1,-11-1-32,11 6-7,11 0 0,-5 4-1,-6-4-11,5 4 0,17-4 0,-5 4 0,-6 1-8,0-1 8,11 1 0,5-1 0,1 6 0,-1-6-11,-11 6 11,6-11-8,0 6 8,11-6 0,0 6 0,0-6 0,0-4 0,-11 5 0,6-1 0,-12-4 0,-5-10 0,6 10 16,5 5-4,-11-15-1,-6 4 7,1 6 2,5-10 0,-11 15 0,-6-1-8,1-4 0,-1 5-1,1-5 0,-1-1-11,1-4-12,-6 5 2,0 0 1,6-10-110,-1 0-21,-10-10-5,-1 5-1058</inkml:trace>
        </inkml:traceGroup>
        <inkml:traceGroup>
          <inkml:annotationXML>
            <emma:emma xmlns:emma="http://www.w3.org/2003/04/emma" version="1.0">
              <emma:interpretation id="{57B40C77-A400-4BBF-9B9C-247E6CEFBCA6}" emma:medium="tactile" emma:mode="ink">
                <msink:context xmlns:msink="http://schemas.microsoft.com/ink/2010/main" type="inkWord" rotatedBoundingBox="27175,6793 28031,7233 27676,7923 26821,7483"/>
              </emma:interpretation>
              <emma:one-of disjunction-type="recognition" id="oneOf6">
                <emma:interpretation id="interp30" emma:lang="en-AU" emma:confidence="0">
                  <emma:literal>to</emma:literal>
                </emma:interpretation>
                <emma:interpretation id="interp31" emma:lang="en-AU" emma:confidence="0">
                  <emma:literal>too</emma:literal>
                </emma:interpretation>
                <emma:interpretation id="interp32" emma:lang="en-AU" emma:confidence="0">
                  <emma:literal>two</emma:literal>
                </emma:interpretation>
                <emma:interpretation id="interp33" emma:lang="en-AU" emma:confidence="0">
                  <emma:literal>top</emma:literal>
                </emma:interpretation>
                <emma:interpretation id="interp34" emma:lang="en-AU" emma:confidence="0">
                  <emma:literal>tho</emma:literal>
                </emma:interpretation>
              </emma:one-of>
            </emma:emma>
          </inkml:annotationXML>
          <inkml:trace contextRef="#ctx0" brushRef="#br0" timeOffset="8443.72">14527 135 2073,'17'5'184,"-17"-5"-147,0 0-29,0 0-8,0 0 50,16 0 9,0 0 1,1 0 1,-17 0 10,22-5 1,11 0 1,0 0 0,-11 5-14,5-5-3,11 5-1,6-9 0,-11 9-36,-5-5-7,-1 0-2,0-5 0,1 5-36,-1 5-7,-10-10-2,5 6-770,0-6-155</inkml:trace>
          <inkml:trace contextRef="#ctx0" brushRef="#br0" timeOffset="8665.62">14829-489 1036,'0'0'46,"0"0"10,-17 10-45,17-10-11,0 0 0,0 0 0,-5 9 297,5-9 58,-6 10 11,12 5 2,-1-1-217,1 6-44,-1 4-9,12 6-2,-1 13-38,1 1-8,-17 10-2,5 0 0,6 4-19,0 1-4,0-1-1,0 5 0,0-9-24,-6 0 0,6-1 8,-5 1-8,-1-5-77,1-5-18,10-10-3,1 0-723,-6-10-145</inkml:trace>
          <inkml:trace contextRef="#ctx0" brushRef="#br0" timeOffset="8937.56">15289 76 2206,'0'0'98,"-5"10"20,5-10-94,5 15-24,-10 4 0,5-4 0,5 0 93,-5-1 15,-11 6 2,11-1 1,0 1-47,6 4-8,-1-4-3,1-1 0,-6 1-10,5-11-3,17 1 0,-5 0 0,-17 0-16,16-6-3,6-4-1,6-4 0,-12-1-7,0 0-1,-16 5-1,17-20 0,10 1 1,-5-1 1,-16-4 0,5 4 0,11-9 7,-11 5 0,-6-1 1,-10 6 0,-1-5-21,-10 4 0,-1 1 0,-5-1 0,-11-4 0,0 9 0,6-4 0,-6 4 0,-5 10-46,5 5-7,5-5-2,6 10 0,6 5-21,-6 0-4,6-1 0,-1 1-752,17-10-149</inkml:trace>
        </inkml:traceGroup>
        <inkml:traceGroup>
          <inkml:annotationXML>
            <emma:emma xmlns:emma="http://www.w3.org/2003/04/emma" version="1.0">
              <emma:interpretation id="{50F8C73C-C8F2-429D-8F6B-8DC5EDD2A05E}" emma:medium="tactile" emma:mode="ink">
                <msink:context xmlns:msink="http://schemas.microsoft.com/ink/2010/main" type="inkWord" rotatedBoundingBox="29071,7046 29210,7581 28601,7740 28462,7205"/>
              </emma:interpretation>
              <emma:one-of disjunction-type="recognition" id="oneOf7">
                <emma:interpretation id="interp35" emma:lang="en-AU" emma:confidence="0">
                  <emma:literal>X</emma:literal>
                </emma:interpretation>
                <emma:interpretation id="interp36" emma:lang="en-AU" emma:confidence="0">
                  <emma:literal>x</emma:literal>
                </emma:interpretation>
                <emma:interpretation id="interp37" emma:lang="en-AU" emma:confidence="0">
                  <emma:literal>K</emma:literal>
                </emma:interpretation>
                <emma:interpretation id="interp38" emma:lang="en-AU" emma:confidence="0">
                  <emma:literal>k</emma:literal>
                </emma:interpretation>
                <emma:interpretation id="interp39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9370.62">16106-80 2026,'0'0'90,"0"0"18,0 0-86,0 0-22,0 0 0,0 0 0,6-4 89,5 4 14,-6 0 2,12 0 1,-6 0-16,5 0-3,-5 4-1,6 1 0,-1-5-37,6 5-7,-5 5-2,4-5 0,-10 5-7,6-1-1,-1 6-1,1 0 0,-6-6-21,5 6-10,-5 0 10,0 4-10,-5-4 9,5-1-9,-6 1 8,1 0-8,-1 4 0,-5 1 0,0-1 0,-5-4 0,-1 4 0,-5 1 0,0-1 0,0 1 0,0-6-18,-5 1 4,-1 0 1,6-1 0,0 6-31,-5-11-7,-1 1-1,12-5 0,-11 0-44,16-5-8,0 0-3,0 0 0,0-15-156,0-4-31,5-10-6,11 4-452</inkml:trace>
          <inkml:trace contextRef="#ctx0" brushRef="#br0" timeOffset="9687.26">16693-143 2224,'0'0'49,"0"0"11,0 0 1,0 0 1,0 0-50,0-10-12,-5 1 0,5 9 0,-6-5 112,1-5 20,-6 0 4,5 10 1,-10 0-84,5 0-17,-6 10-3,1-5-1,0 5 8,-6-1 2,0 6 0,5 0 0,1 4-24,-1 1-5,1 4-1,-1 0 0,1 6-12,11-6 0,-1 0 8,1 6-8,5-1 0,0-5 0,0 1 0,5 4 0,11-5 0,1 1 0,-1-6 0,6 1 0,0-6 0,0 6 0,0-11 0,6 1 0,-7 0 0,7-10 0,-1 5 0,6-10 0,-5 0-14,-1-5 4,6-4 1,-6-1-882,1-4-176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7:53.15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CA1B63-F822-4C01-A384-FF65CE171D03}" emma:medium="tactile" emma:mode="ink">
          <msink:context xmlns:msink="http://schemas.microsoft.com/ink/2010/main" type="writingRegion" rotatedBoundingBox="10472,9787 17997,9921 17893,15720 10369,15586"/>
        </emma:interpretation>
      </emma:emma>
    </inkml:annotationXML>
    <inkml:traceGroup>
      <inkml:annotationXML>
        <emma:emma xmlns:emma="http://www.w3.org/2003/04/emma" version="1.0">
          <emma:interpretation id="{FADD6CC6-C8D2-4A34-9C7C-3617F93DD590}" emma:medium="tactile" emma:mode="ink">
            <msink:context xmlns:msink="http://schemas.microsoft.com/ink/2010/main" type="paragraph" rotatedBoundingBox="13716,9746 16712,9931 16600,11740 13605,115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F60CE9-90A8-42CE-AD50-37F7E39FEE9E}" emma:medium="tactile" emma:mode="ink">
              <msink:context xmlns:msink="http://schemas.microsoft.com/ink/2010/main" type="line" rotatedBoundingBox="13716,9746 16712,9931 16600,11740 13605,11555"/>
            </emma:interpretation>
          </emma:emma>
        </inkml:annotationXML>
        <inkml:traceGroup>
          <inkml:annotationXML>
            <emma:emma xmlns:emma="http://www.w3.org/2003/04/emma" version="1.0">
              <emma:interpretation id="{4DA37959-8988-443B-AE1D-4EB707B3FD2F}" emma:medium="tactile" emma:mode="ink">
                <msink:context xmlns:msink="http://schemas.microsoft.com/ink/2010/main" type="inkWord" rotatedBoundingBox="13716,9746 16712,9931 16600,11740 13605,11555"/>
              </emma:interpretation>
              <emma:one-of disjunction-type="recognition" id="oneOf0">
                <emma:interpretation id="interp0" emma:lang="en-AU" emma:confidence="0">
                  <emma:literal>Its</emma:literal>
                </emma:interpretation>
                <emma:interpretation id="interp1" emma:lang="en-AU" emma:confidence="0">
                  <emma:literal>It's</emma:literal>
                </emma:interpretation>
                <emma:interpretation id="interp2" emma:lang="en-AU" emma:confidence="0">
                  <emma:literal>It-to</emma:literal>
                </emma:interpretation>
                <emma:interpretation id="interp3" emma:lang="en-AU" emma:confidence="0">
                  <emma:literal>'it</emma:literal>
                </emma:interpretation>
                <emma:interpretation id="interp4" emma:lang="en-AU" emma:confidence="0">
                  <emma:literal>Is-to</emma:literal>
                </emma:interpretation>
              </emma:one-of>
            </emma:emma>
          </inkml:annotationXML>
          <inkml:trace contextRef="#ctx0" brushRef="#br0">1415-2496 2415,'0'0'107,"0"0"22,0 0-103,0 0-26,0 0 0,0 0 0,-11 5 46,11-5 4,5 14 1,1 1 0,5 4-30,0 1-5,0 4-2,5 1 0,1 4 23,-1 5 5,-11-5 1,12 0 0,-1 6-43,1-6 0,-1 0 0,-5-5 0,6-4-87,-1-1-13,-5 6-2,0-11-1035</inkml:trace>
          <inkml:trace contextRef="#ctx0" brushRef="#br0" timeOffset="363.98">1124-1765 1670,'0'0'148,"0"0"-118,0 0-30,11 5 0,6-5 122,-1 0 18,0-5 4,12 5 1,-1-5-11,1 5-2,10-10-1,0 0 0,6 1-43,-5-1-8,-1-5-1,0 6-1,1-6-27,-1 5-6,6-4-1,0 4 0,0-5-28,-6 6-5,-5-1-2,6 5 0,-7-5-21,-4 5-5,5 0-1,-11 1 0,5 4-190,-5 0-37</inkml:trace>
          <inkml:trace contextRef="#ctx0" brushRef="#br0" timeOffset="706.87">1508-1585 1785,'0'29'79,"0"-29"17,0 0-77,0 0-19,0 10 0,0-10 0,5 10 140,6 0 25,-5 4 5,5 1 1,0 4-82,0 1-16,0 9-3,-6 0-1,1 6-55,5 4-14,-6-5 0,1 10 0,-6-5-8,5 9-5,6 1-1,0-10 0,-5-15-6,5 6 0,-6-6-1,6-4 0,-5-1-14,4-4-2,-10-15-1,0 0 0,0 0 2,0 0 1,0 0 0,11-10 0,0 0 22,-5-4 4,5-6 1,-6 1 0,1 9 8,-1-10 14,1 1-3,-1-1-1,6 6 17,0-1 3,0-9 1,0 4 0,0 6 2,6-1 1,-1 5 0,0 0 0,6-4-6,-5 4 0,5 0-1,-6 5 0,1 1 0,5-1 0,-6 5 0,1 9 0,-6 1-7,5 0-2,0-5 0,-10 14 0,5 1-1,-6-6 0,6 1 0,-11 0 0,6 4 1,-6-4 0,-6-1 0,6 6 0,0-5-2,-11-1 0,0 11 0,0-11 0,-5-4-7,0 5-1,-6-1-8,0 6 12,-11-11-12,5 6 9,-10-10-9,0 5 8,-6-1-18,0-9-4,0 0-1,0 0 0,6 0-66,5 0-14,-6-9-2,1-1-1107</inkml:trace>
          <inkml:trace contextRef="#ctx0" brushRef="#br0" timeOffset="-467.22">428-1819 1958,'0'0'174,"0"0"-139,0 0-35,0 0 0,0 0 118,11 0 17,0-5 3,5 0 1,6 1-36,0-1-7,-6 0-2,12 0 0,-6 0-57,5 0-11,1 0-2,-1 1-1,-5-1-23,0 0 0,0 0 0,0 0 0,-6 0 0,6 5 0,0-5 0,0 5 0,-11-5-104,0 5-24,-11 0-6,0 0-1011</inkml:trace>
          <inkml:trace contextRef="#ctx0" brushRef="#br0" timeOffset="-290.7">471-1595 1728,'0'0'153,"0"10"-122,0-10-31,6 10 0,-6-10 132,11 5 20,0 0 4,5 0 0,6-5-45,6-5-10,-1 0-1,1 0-1,-7 0-37,7-5-7,10 1-2,1-1 0,-6 0-53,5 0 0,-5 5-8,5-4-829,1-1-166</inkml:trace>
          <inkml:trace contextRef="#ctx0" brushRef="#br0" timeOffset="-1073.45">-878-1673 1659,'-11'20'73,"11"-10"16,6-1-71,-1-4-18,6 0 0,0 0 0,6 0 84,-1-5 12,6 0 4,6 0 0,5 0 0,-6 0 0,11-10 0,1 5 0,-1 0-26,0-4-5,1-1-1,5 5 0,-6-5-27,1 1-5,4 4-2,1-5 0,-5 5-19,5 0-4,-12 5-1,-4-5 0,-1 0-43,1 1-9,5 4-2,-11 0-754,5 4-151</inkml:trace>
          <inkml:trace contextRef="#ctx0" brushRef="#br0" timeOffset="-700.73">-335-1151 1983,'11'29'44,"-11"-29"8,0 0 3,11 0 1,-5 0-45,10-5-11,-5 1 0,11-1 0,0-5 109,0 5 20,-6-5 4,1 5 1,-6 1-66,5-1-14,6 0-2,-5 0-1,5 5-41,-11 5-10,5 0 0,-5 9 0,-6 1 18,1 4 2,-6-4 0,5 5 0,-10 9-44,-1-5-8,-4 1-1,-1-1-1,-6 5-30,6 0-5,-5-4-2,5-1 0,-6-4 6,1-6 1,-6 1 0,5 0 0,1-6 16,0-4 4,-1 5 1,1-5 0,5 0 67,0-5 14,11 0 2,0 0 1,0 0 22,0 0 4,0 0 1,0 0 0,0 0-40,5-5-7,6-5-1,0 5-1,6 0 36,-1 0 7,6 1 2,0-1 0,0 0-52,5 0-12,6-5 0,6 5 0,-1-4 33,0 4 4,6-5 1,-5 0 0,-1-4-47,-5 4-10,-6 0-1,6-5-793,0-9-159</inkml:trace>
          <inkml:trace contextRef="#ctx0" brushRef="#br0" timeOffset="-1329.3">-417-2418 2034,'-5'39'90,"5"-39"18,-11 5-86,11-5-22,-11 4 0,11-4 0,0 0 80,-6 5 11,6-5 2,-5 10 1,-1 5-22,6-1-5,0 1-1,0 0 0,0 4-44,6 5-9,-1-4-1,1 4-1,5 6-1,0-6 0,-6 0 0,6 1 0,-5-6-10,-1 1-14,6-6 3,-6 1 1,6 0-113,-5-6-22,5-4-5</inkml:trace>
        </inkml:traceGroup>
      </inkml:traceGroup>
    </inkml:traceGroup>
    <inkml:traceGroup>
      <inkml:annotationXML>
        <emma:emma xmlns:emma="http://www.w3.org/2003/04/emma" version="1.0">
          <emma:interpretation id="{C275F269-9468-4B14-A68F-2B26EAE456FB}" emma:medium="tactile" emma:mode="ink">
            <msink:context xmlns:msink="http://schemas.microsoft.com/ink/2010/main" type="paragraph" rotatedBoundingBox="14538,12386 16773,11964 16928,12784 14693,132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D1788BF-9DCA-4880-88C0-FE82E0B7369D}" emma:medium="tactile" emma:mode="ink">
              <msink:context xmlns:msink="http://schemas.microsoft.com/ink/2010/main" type="line" rotatedBoundingBox="14538,12386 16773,11964 16928,12784 14693,13206"/>
            </emma:interpretation>
          </emma:emma>
        </inkml:annotationXML>
        <inkml:traceGroup>
          <inkml:annotationXML>
            <emma:emma xmlns:emma="http://www.w3.org/2003/04/emma" version="1.0">
              <emma:interpretation id="{0538FBB1-1354-4C7C-B3DE-205EAC8BCA8C}" emma:medium="tactile" emma:mode="ink">
                <msink:context xmlns:msink="http://schemas.microsoft.com/ink/2010/main" type="inkWord" rotatedBoundingBox="14538,12386 15857,12137 16012,12957 14693,13206"/>
              </emma:interpretation>
              <emma:one-of disjunction-type="recognition" id="oneOf1">
                <emma:interpretation id="interp5" emma:lang="en-AU" emma:confidence="0">
                  <emma:literal>be</emma:literal>
                </emma:interpretation>
                <emma:interpretation id="interp6" emma:lang="en-AU" emma:confidence="0">
                  <emma:literal>be.</emma:literal>
                </emma:interpretation>
                <emma:interpretation id="interp7" emma:lang="en-AU" emma:confidence="0">
                  <emma:literal>b.</emma:literal>
                </emma:interpretation>
                <emma:interpretation id="interp8" emma:lang="en-AU" emma:confidence="0">
                  <emma:literal>b"</emma:literal>
                </emma:interpretation>
                <emma:interpretation id="interp9" emma:lang="en-AU" emma:confidence="0">
                  <emma:literal>b'.</emma:literal>
                </emma:interpretation>
              </emma:one-of>
            </emma:emma>
          </inkml:annotationXML>
          <inkml:trace contextRef="#ctx0" brushRef="#br0" timeOffset="1276.84">22 0 2206,'0'0'98,"0"0"20,-11 4-94,0 1-24,11-5 0,0 0 0,0 10 24,0 10 0,5-1 0,1 1 0,10 9 3,-5 5 1,0 0 0,0 5 0,6 0-28,-6 5 0,5 0 0,1 0 0,-7-5 0,1 0 8,6 0-8,-12-5 0,1 0 0,-1-10 0,6 5 0,-5-9 0,-6-1 0,5-4 0,-5-5-9,0-10 9,0 0-15,0 0 4,0 0 1,0 0 0,0 0 10,6-10-12,-6-5 12,5-4-12,1 4 12,5-4 0,0-1 0,0 6-8,0-1 8,5-4 11,6 4-3,0 0 0,0 1-8,5 4 8,6 0-8,-5 5 8,5 1 2,-6 4 0,0 0 0,6 4 0,-11 1 13,6 0 2,-6 5 1,-6 0 0,0-1 4,-5-4 1,-5 5 0,5 0 0,-6 4-14,6-4-2,-11 0-1,-5 0 0,-1 4 16,1-4 3,-6 5 1,0-1 0,-16 1-18,5 4-3,-6-4-1,-5 4 0,6-4-12,-6 0 11,0-1-11,0 1 10,0 0-20,-5-6-4,5 1-1,0-5 0,0-5-22,6 0-5,-1 0-1,12-5 0,-1 0-122,12-9-25,-1-1-5</inkml:trace>
          <inkml:trace contextRef="#ctx0" brushRef="#br0" timeOffset="1482.28">960 92 1497,'0'0'133,"0"0"-106,0 0-27,0 0 0,0 0 165,11 5 28,0 0 6,5 0 1,0 0-72,1 0-13,-1-5-3,6 4-1,0-4-51,0 0-9,0 0-3,5-4 0,-10 4-23,5-5-5,5 0 0,1 0-1,-12 5-19,6-10 0,0 5 0,-6-4 0,1 4-128,-6 0-28,0 5-7</inkml:trace>
          <inkml:trace contextRef="#ctx0" brushRef="#br0" timeOffset="1708.66">905 375 1209,'0'0'108,"0"0"-87,0 0-21,0 0 0,0 0 260,5 10 47,6-1 9,0 1 3,6-5-191,5 0-37,5-10-8,-5 5-2,5-5-16,1 0-3,5 0-1,0-4 0,-1 4-61,1-5 0,0 5-12,6-5-832,5 1-168</inkml:trace>
        </inkml:traceGroup>
        <inkml:traceGroup>
          <inkml:annotationXML>
            <emma:emma xmlns:emma="http://www.w3.org/2003/04/emma" version="1.0">
              <emma:interpretation id="{0CA0C3A9-6B76-4911-9D99-CD7EB76A21A1}" emma:medium="tactile" emma:mode="ink">
                <msink:context xmlns:msink="http://schemas.microsoft.com/ink/2010/main" type="inkWord" rotatedBoundingBox="16227,12235 16804,12126 16927,12780 16350,12889"/>
              </emma:interpretation>
              <emma:one-of disjunction-type="recognition" id="oneOf2">
                <emma:interpretation id="interp10" emma:lang="en-AU" emma:confidence="0">
                  <emma:literal>2</emma:literal>
                </emma:interpretation>
                <emma:interpretation id="interp11" emma:lang="en-AU" emma:confidence="0">
                  <emma:literal>3</emma:literal>
                </emma:interpretation>
                <emma:interpretation id="interp12" emma:lang="en-AU" emma:confidence="0">
                  <emma:literal>z</emma:literal>
                </emma:interpretation>
                <emma:interpretation id="interp13" emma:lang="en-AU" emma:confidence="0">
                  <emma:literal>Z</emma:literal>
                </emma:interpretation>
                <emma:interpretation id="interp14" emma:lang="en-AU" emma:confidence="0">
                  <emma:literal>]</emma:literal>
                </emma:interpretation>
              </emma:one-of>
            </emma:emma>
          </inkml:annotationXML>
          <inkml:trace contextRef="#ctx0" brushRef="#br0" timeOffset="2098.95">1875-171 2419,'0'0'53,"0"0"11,0 0 3,11 0 1,0-10-55,0 5-13,6 0 0,-1 5 0,1 0 85,5 0 15,0-4 2,-1 8 1,1 1-63,0 5-12,0-5-2,0 5-1,0-1-25,-5 6 0,5 0 0,-6 4 0,0-4 0,-5 4 0,0 6 0,-5 4 0,-1 0-15,-5 5-8,-5 5-1,-1 5-1,-10 0-63,5-5-12,-5 5-2,-6 0-1,5-5-20,-5-10-4,0 0-1,-5-4 0,-1-6 52,6-4 9,-5-5 3,5-1 0,-5-4 95,-1 0 19,1-5 4,5-5 1,5 0 29,1-4 5,0-1 2,-1 0 0,12 0 5,-1 1 2,1-6 0,10 5 0,1 0-18,5 1-3,0-1-1,11 5 0,-6-5-60,11 5-16,1-4 0,5 4 0,-6 0 54,6 5 8,0 0 2,5 0 0,1 5-52,-1 0-12,6 0 0,-6-1 0,1 6-48,-6-5-13,0 5-3,5-5-1254</inkml:trace>
        </inkml:traceGroup>
      </inkml:traceGroup>
    </inkml:traceGroup>
    <inkml:traceGroup>
      <inkml:annotationXML>
        <emma:emma xmlns:emma="http://www.w3.org/2003/04/emma" version="1.0">
          <emma:interpretation id="{04DD1FAB-0D5F-4F44-8EB7-892353941D38}" emma:medium="tactile" emma:mode="ink">
            <msink:context xmlns:msink="http://schemas.microsoft.com/ink/2010/main" type="paragraph" rotatedBoundingBox="10397,14014 17921,14148 17893,15720 10369,15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6C7DE-C266-4DB7-8F58-80DB8628DBA5}" emma:medium="tactile" emma:mode="ink">
              <msink:context xmlns:msink="http://schemas.microsoft.com/ink/2010/main" type="line" rotatedBoundingBox="10397,14014 17921,14148 17893,15720 10369,15586"/>
            </emma:interpretation>
          </emma:emma>
        </inkml:annotationXML>
        <inkml:traceGroup>
          <inkml:annotationXML>
            <emma:emma xmlns:emma="http://www.w3.org/2003/04/emma" version="1.0">
              <emma:interpretation id="{B4E73AFA-85A9-4488-9AB6-04D97E453502}" emma:medium="tactile" emma:mode="ink">
                <msink:context xmlns:msink="http://schemas.microsoft.com/ink/2010/main" type="inkWord" rotatedBoundingBox="10411,14027 14286,14145 14239,15699 10364,15581"/>
              </emma:interpretation>
              <emma:one-of disjunction-type="recognition" id="oneOf3">
                <emma:interpretation id="interp15" emma:lang="en-AU" emma:confidence="0">
                  <emma:literal>flat</emma:literal>
                </emma:interpretation>
                <emma:interpretation id="interp16" emma:lang="en-AU" emma:confidence="0">
                  <emma:literal>fluids</emma:literal>
                </emma:interpretation>
                <emma:interpretation id="interp17" emma:lang="en-AU" emma:confidence="0">
                  <emma:literal>Handle</emma:literal>
                </emma:interpretation>
                <emma:interpretation id="interp18" emma:lang="en-AU" emma:confidence="0">
                  <emma:literal>fluids.</emma:literal>
                </emma:interpretation>
                <emma:interpretation id="interp19" emma:lang="en-AU" emma:confidence="0">
                  <emma:literal>flzsc)=</emma:literal>
                </emma:interpretation>
              </emma:one-of>
            </emma:emma>
          </inkml:annotationXML>
          <inkml:trace contextRef="#ctx0" brushRef="#br0" timeOffset="2969.38">-4168 2778 1209,'0'0'53,"0"0"12,0 0-52,0 0-13,11 5 0,5 5 0,-5 0 130,6-6 23,5 6 5,0-5 1,5 5-59,-5-5-11,11 0-2,-6-1-1,12-4-26,-6 5-4,0-5-2,-1-5 0,7 1-30,-1-6-7,1 0-1,-1 0 0,0 1-32,1-6-8,-6-5 0,-6 6-993</inkml:trace>
          <inkml:trace contextRef="#ctx0" brushRef="#br0" timeOffset="2758.54">-3779 2018 460,'0'0'41,"0"0"-33,-5-5-8,-6 0 0,0-5 326,0 0 63,11 10 13,-11-9 2,0-6-263,0 0-53,0 1-10,0-1-2,0-4-3,0 4 0,0 0 0,0 1 0,0-1-14,0 1-3,0 4-1,0 5 0,6 0-55,-6 0-15,5 0-1,-5 10 0,0 0 16,1 0 15,10-5-3,-11 10-1,0 9-11,0 1 0,11-1 0,-6 10 0,6 6 0,0-1-9,-5 5 9,10 5-13,-5 4 4,6 1 1,-1 0 0,6 0 0,0-1 8,5 11-8,-5-1 8,0 1-8,6-1 8,-6 6-10,5-1 10,-5 0-10,0-4-20,0-1-4,6-9-1,-6 5 0,0-10-23,0-1-5,-6-4-1,6 5 0,0-10-112,-6 1-24,6-11-4</inkml:trace>
          <inkml:trace contextRef="#ctx0" brushRef="#br0" timeOffset="3256.61">-3181 1906 1555,'0'0'68,"-11"0"16,0 4-68,0-4-16,0 5 0,0-5 0,6 5 196,5-5 36,-11 5 8,0 0 0,0 10-116,0-6-23,5 6-5,1 0 0,-6 4-46,5 5-9,1 6-1,5 4-1,-6-5-21,6 10-4,-5 0-1,5 5 0,5 5-26,1-1-6,5 1-1,0 10 0,5-6 30,12 69 6,-1-34 0,-16-49 1,6 5-29,-1 0-7,6-5-1,5 0 0,-5-5-50,0-5-10,-5-5-3,5-4-1109</inkml:trace>
          <inkml:trace contextRef="#ctx0" brushRef="#br0" timeOffset="3654.78">-2994 2291 1728,'5'34'38,"-5"-34"8,0 0 2,0 0 0,0 0-39,11 10-9,-11-10 0,11 4 0,0 1 104,5-5 20,1 10 3,-1-5 1,1-5 0,5 0 0,-6 0 0,6 0 0,-5 0-103,4 5-25,1-5 0,-5 5 0,5 0 46,-6 4 4,-5-4 1,6 5 0,-6-5-31,0 5-5,-11 4-2,5 6 0,-5-6-13,-5 6 0,-1-6 0,1 11 0,-1-6-48,-5 6-13,0-1-3,0 0 0,-5 1 0,5-1 0,-6-4 0,6-1 0,0 1 44,-5-1 9,0 1 2,5-1 0,0-4 9,5-5 12,-5-1-2,6 1-1,-1 0-21,6-10-4,0 0 0,0 0-1,-5 14 27,5-14 6,11 10 0,0 0 1,0-5 38,0 5 7,5-10 2,6 4 0,0 1-52,5-5-12,-5-5 0,0 1 0,6-1 0,-6-5 0,5 5 0,0-5 0,1-4 0,-1-1 9,-5-4-9,6-6-783,-1 1-161</inkml:trace>
          <inkml:trace contextRef="#ctx0" brushRef="#br0" timeOffset="3993.97">-2287 2281 2188,'0'0'48,"0"0"11,5 15 1,1-6 1,-6-9-49,11 10-12,0 0 0,5 0 0,-5-1 90,6 1 15,-1-5 3,1 5 1,-6 4-21,0-4-4,5 0 0,1 0-1,-7-6-43,1 6-9,0 0-2,0 0 0,-5-1 5,-1 1 1,1 0 0,-1 5 0,-5-1-35,-5 6 0,-1-1 0,1 10 0,-1 1 0,-5-1 0,0 0 0,0 0 0,1-9-49,-7 4-11,6 1-1,0-6-1,0-4-2,0-5 0,0-6 0,11-4 0,0 0 0,0 0 0,0 0 0,0 0-682,0-9-137</inkml:trace>
          <inkml:trace contextRef="#ctx0" brushRef="#br0" timeOffset="4203.52">-1887 2237 691,'0'10'61,"0"-10"-49,0 0-12,0 0 0,-5 5 338,-6 0 65,5 4 13,-5-4 2,0 0-238,0 5-48,1 0-10,-7 9-2,1 5-54,5 1-11,0-6-3,0 1 0,-6-1-32,6 6-6,0-1-2,6 0 0,-6 1-12,5-1 11,1-4-11,-1-1 10,6 1-10,0-1 0,0 1 0,6-1 0,-1 1 0,1-1 0,-1-4 0,6-1 0,0 1 0,0-5 0,11 0 0,0-1 0,-5-4 0,5-5 0,-1 0 0,7 0 0,-1-5 0,-5-4 0,0-1 0,6-5 0,-6-4-18,-1-1-6,1-4 0,0-1-1,0 1-178,0 0-35</inkml:trace>
          <inkml:trace contextRef="#ctx0" brushRef="#br0" timeOffset="4476.69">-1717 1720 1958,'0'0'87,"0"0"17,0 15-83,0-15-21,0 19 0,0-19 0,6 10 112,5-5 19,-6 5 3,6 0 1,6 4-63,-1 6-12,6-1-2,-5 1-1,4 4 22,-4 0 4,5 6 1,5 4 0,-5-5-44,-5 5-9,5-5-2,0 6 0,-6-1-10,0 5-3,1-5 0,-1 10 0,-10 4-2,5-4-1,-6-5 0,6 5 0,-5-5-13,-6 5 11,5 5-11,1 0 10,-6-1-10,0 1-9,-6 0 9,1-5-13,-1-5-37,1-5-7,-6 0-2,5-5-840,-5-4-168</inkml:trace>
          <inkml:trace contextRef="#ctx0" brushRef="#br0" timeOffset="5023.71">-921 2549 1843,'0'0'164,"0"0"-132,0 10-32,5 4 0,0 1 88,6-5 10,6-5 2,5 4 1,5-4-15,6 0-3,0 0-1,11-5 0,0 5-10,0-5-1,-6 0-1,6 0 0,-6 0-43,6 5-9,0-10-2,5 5 0,1-5-160,-6 5-33</inkml:trace>
          <inkml:trace contextRef="#ctx0" brushRef="#br0" timeOffset="4839.91">-861 2339 1785,'0'0'79,"-6"25"17,6-25-77,0 0-19,0 0 0,0 0 0,0 0 168,0 0 29,22 14 7,0-4 0,0 0-100,0-5-21,6-5-4,-1 0-1,0 0-36,1 5-7,-1 0-2,1-1 0,-1-4-22,6 0-11,-11 5 10,5-5-10,-5 5-19,0 0-9,-5-5-3,-1 0 0,-5 5-187,0-5-38</inkml:trace>
        </inkml:traceGroup>
        <inkml:traceGroup>
          <inkml:annotationXML>
            <emma:emma xmlns:emma="http://www.w3.org/2003/04/emma" version="1.0">
              <emma:interpretation id="{DBEC15EA-788F-41F9-A67C-55EB092BFE5F}" emma:medium="tactile" emma:mode="ink">
                <msink:context xmlns:msink="http://schemas.microsoft.com/ink/2010/main" type="inkWord" rotatedBoundingBox="15410,14104 17921,14148 17897,15499 15386,15455"/>
              </emma:interpretation>
              <emma:one-of disjunction-type="recognition" id="oneOf4">
                <emma:interpretation id="interp20" emma:lang="en-AU" emma:confidence="0">
                  <emma:literal>Tax</emma:literal>
                </emma:interpretation>
                <emma:interpretation id="interp21" emma:lang="en-AU" emma:confidence="0">
                  <emma:literal>rex</emma:literal>
                </emma:interpretation>
                <emma:interpretation id="interp22" emma:lang="en-AU" emma:confidence="0">
                  <emma:literal>rax</emma:literal>
                </emma:interpretation>
                <emma:interpretation id="interp23" emma:lang="en-AU" emma:confidence="0">
                  <emma:literal>rzx</emma:literal>
                </emma:interpretation>
                <emma:interpretation id="interp24" emma:lang="en-AU" emma:confidence="0">
                  <emma:literal>roux</emma:literal>
                </emma:interpretation>
              </emma:one-of>
            </emma:emma>
          </inkml:annotationXML>
          <inkml:trace contextRef="#ctx0" brushRef="#br0" timeOffset="5723.08">894 2725 2188,'0'0'195,"0"0"-156,-11 4-31,0 1-8,11-5 40,0 0 8,0 0 0,0 20 1,0-1-26,11-4-6,-6 4-1,6 6 0,6-1-16,-1 1 0,1-1 0,-1 0 0,6 6 0,-6-11 10,1 5-10,-1-9 8,1 0-8,-6-6 12,0 1-12,0 0 12,-11-10-12,0 0 0,0 0 0,0 0 8,5-10-8,1-5 0,-6 6 0,0-11 8,0 1-8,-6-6 0,6-4 0,-5-5-11,-6-5 11,5 0 0,-5-5 0,0 0-8,0-4 8,0 4 0,0 5 0,0-10 0,-5 5 17,5 5-1,0-10 0,-5 10 0,-1 5 8,6 0 2,0-5 0,6 0 0,-6 0-12,0 5-2,5 0-1,1 0 0,-1 0-11,6 9 0,-5 1 0,5-1 0,5 6 53,-5-1 9,6 6 2,-1-1 0,1 5-64,-1 1-24,6-6 0,6 10 1,-1-5 23,1 10 0,10-4 0,-5-6 0,5 10 0,1 0 0,-1-5 9,6 5-9,0-5 0,5 5 8,1-5-8,5 5 0,5-5 0,-5 0 9,0 5-9,0 0 0,10-4 17,1 4-3,0 4-1,0-4 0,0 5-13,-6 0 0,6 0-12,-6 0 12,-5 0 0,6 5 0,-1-6 0,0 1 0,1-5 0,-1 5 0,11-5 8,-5 0-8,-5 0 0,-1 0 0,0-10 0,6 6 0,5-6 0,-5 5 0,-5 0 0,-1-5 0,0 1 0,-5 4 0,0-5 0,0 5 0,-6-5 0,1 5 0,-6 1 0,0-1 0,-1 5-48,-10-5-12,6 0-2,-6 0-1,-6 5-105,-5-5-22,0 5-4,-11 0-789</inkml:trace>
          <inkml:trace contextRef="#ctx0" brushRef="#br0" timeOffset="6244.99">1497 2403 1324,'0'0'59,"0"0"12,0 0-57,0 0-14,0 0 0,0 0 0,0 0 221,0 0 42,0 0 8,0 0 1,0 0-141,11 10-29,11-6-6,5 1 0,-5 0-26,11 5-5,-5-5-1,5 5 0,-1-1-51,1 6-13,0-5 0,-5 4 0,5-4 15,-6 0 0,0 4 0,-5 1 0,0 0-15,0-1 11,-5 6-11,-1-1 10,-5-4-10,0 4 12,-5 6-12,-1-6 12,-5 6-12,0-6 0,-5 1 0,-1-1 0,1 1-27,-6 4 3,-6-4 0,1-1 0,-1 1 0,-5-6 0,0 6 0,-5-6 0,5 1 15,-5 0 9,-1-1-10,6-4 10,0 5 0,0-1 0,-5-4 0,5-5 0,-5 4 18,5-4 10,16 5 1,-5-5 1,6 0-30,5-5 0,0 0 0,0 0 0,0 0 0,0 0 0,11 5 0,5 0 0,1 4-9,5-4-8,5-5-2,0 5 0,6-5 19,0 0 17,0 0-3,0 0-1,5-5-1,-5 0-1,6 0 0,-6 1 0,-6-1-11,6-5 8,0 0-8,0 0 8,-6 1-22,1-1-5,-1-5-1,0 1 0,-5-6-201,0 6-41</inkml:trace>
          <inkml:trace contextRef="#ctx0" brushRef="#br0" timeOffset="6577.71">2303 2378 1152,'0'0'51,"0"0"10,0 0-49,11 5-12,0 0 0,6-5 0,-6 5 284,-1 0 55,7 0 10,-1 0 3,6-10-196,6 10-40,-1 0-7,-5-5-1,6 0-43,-7 4-8,7 1-1,-6 0-1,0 0-20,0 0-4,-6 5-1,1-5 0,-1 4-17,-5 1-3,0 5-1,0-6 0,-11 1-9,5 0 12,-5 9-12,0 1 12,-5-1-12,-1 6-11,-4-1 3,-7 5 0,1-4 8,-1-1-13,-5-4 5,0 4 8,0-4-59,0-1-4,0-4-1,-5-1 0,5 1 52,0-5 12,6-1 0,-6-4 0,5 0-54,1-5-8,16 0-2,0 0 0,-6-10-153,6-4-31,-11 4-7,17-5-666</inkml:trace>
          <inkml:trace contextRef="#ctx0" brushRef="#br0" timeOffset="6856.12">3000 2388 1152,'0'0'51,"0"0"10,0 0-49,0 0-12,0 15 0,0-15 0,-11 10 323,11-10 61,-11 9 13,0 6 3,0-5-234,-6 4-46,1-4-10,-1 0-2,1 0-53,0 4-11,-1 1-3,6 4 0,-5-4-21,-1 9-4,1 1 0,5-1-1,0 0-15,5 1 9,1-1-9,-1 5 8,6 1-8,6-6 0,-1 0 0,1 1 0,5-1 0,5 1 0,-5-6 0,11 1 0,-5-1 0,10-4 0,0 4 0,1-9 0,5-5 0,0 5 0,5-6 0,0 1 0,1 0-17,-6-5-6,-11 0-1,11-5 0,-1 0 24,-4-9 0,5 4 0,0-5-926,-6-4-181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22.33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0CC4884-1C7B-498C-BF80-F506EEA8A912}" emma:medium="tactile" emma:mode="ink">
          <msink:context xmlns:msink="http://schemas.microsoft.com/ink/2010/main" type="writingRegion" rotatedBoundingBox="3114,15084 6610,13638 7180,15016 3685,16463"/>
        </emma:interpretation>
      </emma:emma>
    </inkml:annotationXML>
    <inkml:traceGroup>
      <inkml:annotationXML>
        <emma:emma xmlns:emma="http://www.w3.org/2003/04/emma" version="1.0">
          <emma:interpretation id="{5B4BDC30-BB61-4B18-B84D-E967CAFC090B}" emma:medium="tactile" emma:mode="ink">
            <msink:context xmlns:msink="http://schemas.microsoft.com/ink/2010/main" type="paragraph" rotatedBoundingBox="3114,15084 6610,13638 7180,15016 3685,16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CEAE45-D8B8-4185-8489-688FD7D0F15F}" emma:medium="tactile" emma:mode="ink">
              <msink:context xmlns:msink="http://schemas.microsoft.com/ink/2010/main" type="line" rotatedBoundingBox="3114,15084 6610,13638 7180,15016 3685,16463"/>
            </emma:interpretation>
          </emma:emma>
        </inkml:annotationXML>
        <inkml:traceGroup>
          <inkml:annotationXML>
            <emma:emma xmlns:emma="http://www.w3.org/2003/04/emma" version="1.0">
              <emma:interpretation id="{EE96CAF2-59F2-4EA3-ADF2-7757E053C71F}" emma:medium="tactile" emma:mode="ink">
                <msink:context xmlns:msink="http://schemas.microsoft.com/ink/2010/main" type="inkWord" rotatedBoundingBox="3114,15084 6610,13638 7180,15016 3685,16463">
                  <msink:destinationLink direction="with" ref="{E8503757-DD20-4083-A2DB-62BF7E6AB823}"/>
                  <msink:destinationLink direction="with" ref="{8E6EB514-0360-4DFF-A5FC-FE82CCD18E99}"/>
                </msink:context>
              </emma:interpretation>
              <emma:one-of disjunction-type="recognition" id="oneOf0">
                <emma:interpretation id="interp0" emma:lang="en-AU" emma:confidence="0">
                  <emma:literal>six"</emma:literal>
                </emma:interpretation>
                <emma:interpretation id="interp1" emma:lang="en-AU" emma:confidence="0">
                  <emma:literal>Tire"</emma:literal>
                </emma:interpretation>
                <emma:interpretation id="interp2" emma:lang="en-AU" emma:confidence="0">
                  <emma:literal>Tie"</emma:literal>
                </emma:interpretation>
                <emma:interpretation id="interp3" emma:lang="en-AU" emma:confidence="0">
                  <emma:literal>site"</emma:literal>
                </emma:interpretation>
                <emma:interpretation id="interp4" emma:lang="en-AU" emma:confidence="0">
                  <emma:literal>Tired"</emma:literal>
                </emma:interpretation>
              </emma:one-of>
            </emma:emma>
          </inkml:annotationXML>
          <inkml:trace contextRef="#ctx0" brushRef="#br0">-8255-323 1918,'0'0'42,"0"0"9,0 0 1,0 0 3,0 0-44,0 0-11,-17 5 0,17-5 0,0 0 72,-5 5 12,5-5 2,0 0 1,-6 14-55,6 1-10,0 0-2,0 4-1,0 1-19,6-1 0,5 1 0,0-1-9,5 1 9,6-1-10,-11 1 10,5-6-10,12 1-10,-17-5-1,5-6-1,6 1 0,0-10 22,0 1 0,-5-1 0,4-5 0,-10-5-19,6-4 1,-6-6 0,5 1 0,-5 0 7,-5-1 2,5-9 0,0 0 0,-11 0 9,5 5-13,-10 0 5,5-1 8,5 1-9,-5 5 9,-5 4 0,-6-4 0,5 9 0,1 1 0,5-1 0,0 10 0,-6-5-8,6 10 8,0 0 0,0 0 0,0 0-21,6 20 2,5-6 1,0 6 0,5 4 3,6 1 1,-16 4 0,10 5 0,6-5 14,-6 5-11,1-4 11,-1 4-10,1 0 10,-1-5 0,6 0 0,-16 5-8,5 1 8,0 4 0,0-5 0,5-5 0,-16 0 20,0 0-1,0-4 0,5-1 0,-5 1 2,0-6 1,0 1 0,-5-1 0,5-4 9,-11-1 1,-5-4 1,-1 5 0,6-6-1,-5-4 0,-6 5 0,5-5 0,-10-5-11,5 0-2,-5-10-1,-1 5 0,1-4-36,-1-6-7,17 0-2,-5-4 0,-6 4-60,5-4-12,1-1-2</inkml:trace>
          <inkml:trace contextRef="#ctx0" brushRef="#br0" timeOffset="233.58">-7685-416 230,'0'0'20,"0"0"-20,0 0 0,0 0 0,0 0 298,0 0 55,16 5 11,-5 0 3,6-10-203,-6 5-41,5 0-8,1-5-2,-1 1-39,1-6-8,-1 5-2,6 0 0,-11-5-10,5 5-2,-5 1-1,6-11 0,-1 5-31,-5 0-5,0 1-2,0-1 0,0-5-38,0 6-8,0-1-2,0 0-661,-11 0-132</inkml:trace>
          <inkml:trace contextRef="#ctx0" brushRef="#br0" timeOffset="428.01">-7630-201 633,'0'0'56,"0"0"-44,0 10-12,-6-1 0,6-9 236,0 0 46,6 10 9,5 5 1,-6-6-135,1 1-27,-1 0-6,6-5 0,0-5-49,6 5-10,-1 0-1,6-5-1,-17 0-37,17-5-7,-5 0-2,5 0 0,5-5 8,-10 5 2,10-4 0,-5-1 0,5 0-156,-10 0-31,10-9-7</inkml:trace>
          <inkml:trace contextRef="#ctx0" brushRef="#br0" timeOffset="1302.67">-6912 72 1731,'-22'-10'76,"22"10"17,0 0-74,0 0-19,0 0 0,0 0 0,0 0 72,0 0 12,0 0 1,0 0 1,0 0-40,0 0-8,0 0-2,22 10 0,-16 4-16,5-4-4,11 0-1,-11 0 0,5 4-6,0-4-1,1-5 0,-1 5 0,1-5-20,-6-1-5,5 1-1,1-5 0,-6 0 34,5-5 8,-5 1 0,0-6 1,0 0-40,-5 0-8,4-4-1,-4-11-1,-1 6 25,1-6 0,-1 1 0,-5-5 0,6-5 0,-6 4 0,-6 1 0,6 0 0,-5-5 0,-1 0 0,-5 0 0,1-5 0,-1-5 0,5 5 0,-10 0 0,-1 0 0,6 0 0,-5 5 0,5 0 0,0 4 0,0-4 0,-6 10 0,6 4 0,0 1 0,0-1 0,1 1 0,4 4 0,1 1 0,-1 4 0,1 0 0,5 5 0,0 5-8,0-5 8,0 5 0,0 0 0,0 0 0,0 0 0,0 0 0,0 0 0,11 0 0,5 5 0,0-5 0,1 0 0,-6 5 0,5 0 0,1-5 0,5 5 0,0-5 0,-6-5 29,12 5 5,-1 0 1,0 0 0,6 0-5,0 0-1,-5-5 0,10 5 0,-5 0-29,11-5-8,-22 0-1,16 5 0,0-5 17,1 1 3,-1-1 1,1 0 0,-6 0-12,-1 0 0,7 0 0,-6 0 0,0 0 0,-6 1 0,0-1 14,1 0-4,-1-5-10,-5 5 0,6-5 0,-12 6 0,1-1 0,5 0-11,-11-5 3,-1 0 0,7 5-33,-6 1-7,0-6 0,-6 0-640,1 0-128</inkml:trace>
          <inkml:trace contextRef="#ctx0" brushRef="#br1" timeOffset="-12061.72">-5042-1854 1152,'6'0'102,"-1"0"-82,-5-5-20,-5 1 0,5 4 127,-11 0 21,11 0 4,0 0 0,0 0-19,0 0-4,-6 9-1,-5 11 0,0-10-41,0 4-9,-5 1-2,5-1 0,0 16-32,-5-6-8,5 0 0,-6 6-1,1-6-23,-1 10-12,-5-5 12,-5 1-12,10-1 0,-4 5-17,10 0 1,-11-5 1,5 6-69,12-11-15,-17 5-2,11-4-587,5-6-118</inkml:trace>
          <inkml:trace contextRef="#ctx0" brushRef="#br1" timeOffset="-11858.7">-5124-1790 1094,'0'0'97,"0"9"-77,0 1-20,0-10 0,0 0 124,0 0 20,0 0 5,6 15 1,-1-10-46,0 4-8,6 1-3,0 0 0,-11-10-29,11 10-7,6-1-1,5 6 0,-6-10-40,6 5-16,-5-1 11,5 6-11,0-10 29,-6 0 0,6 5 0,0-6 0,0-4-46,0 0-10,0-9-1,-6 4-634,1-5-126</inkml:trace>
          <inkml:trace contextRef="#ctx0" brushRef="#br0" timeOffset="1644.82">-6435-201 230,'0'0'20,"0"0"-20,0 0 0,0 0 0,-5 5 337,5-5 63,0 0 13,0 0 3,0 0-254,0 0-50,0 0-11,0 0-1,0 0-49,0 0-10,11-5-1,11 0-1,-11 0-8,5 5-2,1 0 0,-6-5 0,5 0-29,6 5 0,-11-9 0,16 9 0,-10-10-12,-1 5-9,6-5-2,-5-4-653,5 4-132</inkml:trace>
          <inkml:trace contextRef="#ctx0" brushRef="#br0" timeOffset="4038.27">-6128-567 1382,'0'0'123,"0"0"-99,0 0-24,17 5 0,-6 0 88,5 5 13,-5-5 3,6 0 0,-6-1-11,0-4-1,11 5-1,-6 5 0,1-10-50,-1 5-9,-5 0-3,5 0 0,1 4 15,-1-4 2,-10 0 1,5 0 0,5 0-24,-5 0-5,-11-5-1,6 10 0,-1-1-1,1 1-1,-1 0 0,1 4 0,-1-4-7,-5 5-8,0-1 11,-5 11-11,5-6 0,-6 6 0,-5-6-12,6 6 3,-1-1-19,1 0-3,-1-4-1,-5-6 0,6 6-12,-6-1-4,5 1 0,-5-1 0,6-9-34,-1-5-7,-5 5-2,11-10-500,0 0-100</inkml:trace>
          <inkml:trace contextRef="#ctx0" brushRef="#br0" timeOffset="4039.26">-5705-606 1497,'0'0'66,"0"0"14,0 0-64,0 0-16,0 0 0,0 0 0,-6 15 120,1-5 20,-6 4 4,0-4 0,5 5-51,-5-1-10,6 1-3,-6 0 0,0-1-35,5 11-7,1-6-2,0 5 0,-6-4-14,11 4-3,0-4-1,0 4 0,0-4-18,0-1 10,11 1-10,-6 4 8,11-4-8,-5-1 0,6 1 0,-1-1 0,6 0 0,0-4 0,-5 5 0,5-6 0,5-4 32,0-5 4,1 0 0,-1-5 1,1 5-81,5-5-16,-1-10-3,-4 0-1,5-5-92,-6-4-18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8:26.83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7AE611-7097-4D12-92B3-8DB2E8022BF3}" emma:medium="tactile" emma:mode="ink">
          <msink:context xmlns:msink="http://schemas.microsoft.com/ink/2010/main" type="inkDrawing" rotatedBoundingBox="16744,6618 22730,6274 22739,6432 16753,6777" semanticType="strikethrough" shapeName="Other"/>
        </emma:interpretation>
      </emma:emma>
    </inkml:annotationXML>
    <inkml:trace contextRef="#ctx0" brushRef="#br0">0 322 806,'0'0'72,"0"0"-58,0 0-14,0 0 0,0 0 199,0 0 37,0 0 7,0 0 1,0 0-151,0 0-30,0 0-7,0 0 0,0 0-28,11 0-6,5 0-1,-5 0 0,6 0-21,-1 0 0,1 0 0,5 0 0,0 0 12,0 4-3,-1 1 0,7 0 0,-1 0 2,6-5 0,0 0 0,6 5 0,-1 0 5,6 0 2,0 0 0,0-1 0,-1 1 5,1-5 1,6 5 0,-1 0 0,0 0-1,6 5 0,11-10 0,0 5 0,-6-1-2,6-4 0,11 5 0,-6-10 0,6 5-1,-11-4 0,5-1 0,0 5 0,6-5-4,0 0-2,-6 0 0,6 0 0,5 0-2,0-4 0,-5-1 0,-6 0 0,1 5 0,-1 0-1,0 0 0,1 1 0,-7-6 6,7 5 2,-1 0 0,0 0 0,-5 5-3,0 0 0,-6 0 0,6-5 0,-6 0-3,1 5-1,4 0 0,-10 0 0,6-4-12,-7-1 0,12 0 0,-5 0 0,-1 0 8,6 5 0,-6-5-8,6-5 12,-6 6-12,-5-6 11,5 5-11,-5 0 10,0-5 2,-6 10 0,12-9 0,-6 4 0,-1 0-4,1 0 0,0 0 0,0-5 0,5 5 0,1 1 0,-7-1 0,1 0 0,6 0 13,-7-5 3,7 5 0,-6 0 0,-6-4-24,6 4 0,0-5-12,5 0 4,0 5 8,-5 1 16,5-1-4,1-5-1,-6 5-11,5 0 10,-5 0-10,0 5 10,-1 0 0,-4-5 0,-1 5 0,-5 0 0,0-4-10,0 4 0,0-5 0,-6 5 0,0 0 0,-5-5 0,-5 0 0,-1 0 0,-10-5-103,-6 5-22,-11 5-5,-6-14-1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8:30.17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771384-71C8-41E5-BA4C-099609AD4D52}" emma:medium="tactile" emma:mode="ink">
          <msink:context xmlns:msink="http://schemas.microsoft.com/ink/2010/main" type="writingRegion" rotatedBoundingBox="17975,6745 31074,6221 31146,8031 18048,8555"/>
        </emma:interpretation>
      </emma:emma>
    </inkml:annotationXML>
    <inkml:traceGroup>
      <inkml:annotationXML>
        <emma:emma xmlns:emma="http://www.w3.org/2003/04/emma" version="1.0">
          <emma:interpretation id="{D1376892-D299-4BA4-9FA7-633697DB33F2}" emma:medium="tactile" emma:mode="ink">
            <msink:context xmlns:msink="http://schemas.microsoft.com/ink/2010/main" type="paragraph" rotatedBoundingBox="17975,6745 31074,6221 31146,8031 18048,8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C14BB7-8047-4016-AF2F-9552106A6541}" emma:medium="tactile" emma:mode="ink">
              <msink:context xmlns:msink="http://schemas.microsoft.com/ink/2010/main" type="line" rotatedBoundingBox="17975,6745 31074,6221 31146,8031 18048,8555"/>
            </emma:interpretation>
          </emma:emma>
        </inkml:annotationXML>
        <inkml:traceGroup>
          <inkml:annotationXML>
            <emma:emma xmlns:emma="http://www.w3.org/2003/04/emma" version="1.0">
              <emma:interpretation id="{B9782212-68F4-4860-959F-EAB8C7B9B079}" emma:medium="tactile" emma:mode="ink">
                <msink:context xmlns:msink="http://schemas.microsoft.com/ink/2010/main" type="inkWord" rotatedBoundingBox="17975,6745 21755,6594 21822,8276 18042,8427"/>
              </emma:interpretation>
              <emma:one-of disjunction-type="recognition" id="oneOf0">
                <emma:interpretation id="interp0" emma:lang="en-AU" emma:confidence="0">
                  <emma:literal>happies</emma:literal>
                </emma:interpretation>
                <emma:interpretation id="interp1" emma:lang="en-AU" emma:confidence="0">
                  <emma:literal>is apples</emma:literal>
                </emma:interpretation>
                <emma:interpretation id="interp2" emma:lang="en-AU" emma:confidence="0">
                  <emma:literal>i, apples</emma:literal>
                </emma:interpretation>
                <emma:interpretation id="interp3" emma:lang="en-AU" emma:confidence="0">
                  <emma:literal>I, apples</emma:literal>
                </emma:interpretation>
                <emma:interpretation id="interp4" emma:lang="en-AU" emma:confidence="0">
                  <emma:literal>Grapples</emma:literal>
                </emma:interpretation>
              </emma:one-of>
            </emma:emma>
          </inkml:annotationXML>
          <inkml:trace contextRef="#ctx0" brushRef="#br0">1404 2414 1962,'0'0'43,"0"0"9,0 0 1,0 0 3,0 0-45,0 0-11,0 0 0,0 0 0,-6 15 77,1 0 14,5-1 2,0 1 1,5 4-37,1 1-7,-6 4-2,5 5 0,6 6-18,0-1-4,-5 0-1,5 5 0,5 0-13,1 5-4,-1-5 0,1 5 0,-1-5-8,6 0 0,0 0 0,0-5 8,-6 0-8,12-5 0,-1-5 0,6 6 0,0-11-12,0 1 1,0-6 1,5 1 0,6-10-38,-6 5-7,-5-6-1,11 1-668,-5-5-132</inkml:trace>
          <inkml:trace contextRef="#ctx0" brushRef="#br0" timeOffset="346.85">2007 2912 1969,'0'0'43,"0"9"9,0-9 1,0 15 3,6 0-44,-1-6-12,-5 6 0,6 0 0,10-6 76,-10 6 12,4-5 4,7 4 0,-6-4-47,5 0-9,12 0-1,-6 4-1,0-4-8,5 5-2,0-6 0,-5 6 0,0-5-16,6-1-8,-6 1 8,0 5-8,0-5 8,-6-1-8,0 6 8,6-5-8,-5-1 0,-6 6 8,0-5-8,5 0 0,-10 4 8,-1-4-8,1 0 0,-6 4 8,0 6 0,-6-6 0,-5 11 0,0-1 0,-5 1-8,-1-1 8,1 0-8,-6 1 8,-5-1-18,-1 5-4,-5 1-1,-5-1 0,5 0-37,0-5-8,-5 1-2,5-1-655,5-4-131</inkml:trace>
          <inkml:trace contextRef="#ctx0" brushRef="#br0" timeOffset="891.39">3000 3111 1713,'0'0'76,"0"0"16,0 0-74,0-9-18,0-1 0,0 10 0,-6-10 120,6 10 21,0 0 4,-5-10 1,-1 1-54,-5-1-10,6 5-2,5 5-1,0 0-41,-11 5-8,-6 0-2,6 0 0,0 9-15,1 1-3,-1 4-1,5 6 0,1 4-17,5 0-4,-6 1-1,6 4 0,0 0-7,0 0-2,0-5 0,-5-4 0,5-1-3,0 0-1,5 1 0,6-11 0,0 1-10,0-5-1,0-1-1,5-4 0,-5-5 12,6-5 2,-6-9 1,5-1 0,1 1 10,-6-1 1,0-9 1,5 4 0,-5-4 11,0-1 0,-5 1 8,-1 0-8,0-1 25,1 1 1,-1 4 0,1 1 0,-6 4 5,0 5 1,0-4 0,0 14 0,0 0 0,0 0 0,0 0 0,0 0 0,0 0-12,0 0-3,0 14 0,5 6 0,1 4-17,-1 6 0,1-1 0,5 0 0,-11-5-21,11 6-2,-6-6 0,1 5 0,5-9-28,-6 4-5,6 1-2,0-6 0,0-4-146,0-6-30</inkml:trace>
          <inkml:trace contextRef="#ctx0" brushRef="#br0" timeOffset="1345.64">3367 3155 1094,'0'0'97,"0"0"-77,0 0-20,0 0 0,0 0 149,0 0 27,0 0 4,0 0 2,0 0-57,-5 10-11,-6 5-2,5 4-1,6 1-74,6-1-14,-6 10-3,5 6-1,1 4-3,-1 4 0,1 6 0,5 5 0,-11-5-16,5-1 0,6 11-11,-5-6 11,-1-4 0,1-5 0,-1 0 0,-5-5 0,5-5-20,-5-5 2,0-4 1,6-6 0,-1-4-9,-5-15-2,0 0 0,0 0 0,0 0 4,0 0 1,-5-10 0,-1-5 0,1-9 23,0 0-11,5-1 11,-11-4-8,5 0 24,1-10 4,-1-5 2,1 0 0,-6 5 24,5-5 5,1 0 1,-1 0 0,6-4-11,0 4-1,6 0-1,-1 5 0,1 5-11,5 5-1,-6 4-1,12 1 0,-6 9-2,-1 1-1,7 4 0,-1 5 0,1 0-5,-1 5-1,1 0 0,-6 5 0,5 0-2,1 0-1,-6 0 0,5 9 0,-5-4-1,-5 9 0,-1 1 0,0 4 0,-5 1-2,0-6-1,-5 6 0,5-6 0,-11-4-10,6-1 8,-6 6-8,0-6 8,-6-4-8,6-5-12,-5 5 2,5-5 1,-6 0-16,6-5-3,-5 0-1,5-5 0,0-10-29,0 5-6,5-4 0,1-1-1,0 0-40,5-4-8,0-1-2,0 1-844</inkml:trace>
          <inkml:trace contextRef="#ctx0" brushRef="#br0" timeOffset="1760.15">3751 3160 921,'0'0'40,"0"0"10,0 0-40,6 15-10,-1-1 0,1 1 0,4 5 208,-4-1 40,-1 5 8,6 6 2,0-1-153,-5 10-30,5 0-7,0 5 0,-6 0-29,1 0-6,5 4-1,0 6 0,-6-10-11,1 0-2,-1 0-1,-5-1 0,6-4-18,-6 0 0,0-9-8,0-6 8,0 0 0,0-9 0,-6 0 0,6-15 0,0 0 0,0 0 8,-5-5-8,-6-5 10,0-10-10,5 1 0,-5-5 0,6-1 8,-6-9-8,0-5 8,5-5-8,1 0 8,-1-9 7,1 4 1,-1 0 0,1 1 0,5-11 12,0 5 4,-6 6 0,12 4 0,-1 5-9,6 0-2,0 10 0,11-1 0,-5 6-3,-1 4-1,6 6 0,0-1 0,-5 5-3,4 6-1,-4-1 0,5 5 0,-6 5 3,1-5 0,-1 9 0,1 1 0,-12 5-2,6-1 0,-5 1 0,-6 4 0,5 11 0,-5-1 0,-5 0 0,-1 0 0,-5 1-14,6-1 11,-12 0-11,6-4 10,-5-1-10,-1 0 0,1 1-10,-1-16 10,6-4-27,-5 0 1,5 0 0,0-5 0,0-5-46,0-9-8,6-1-3,5-5 0,0-9-198,5 0-40</inkml:trace>
          <inkml:trace contextRef="#ctx0" brushRef="#br0" timeOffset="1922.71">4184 2765 864,'0'0'76,"0"0"-60,0 0-16,0 0 0,0 0 228,11 5 42,-11-5 9,6 20 1,5-1-112,-6 6-22,1 4-5,-1 0-1,1 5-52,-1 0-12,1 5-1,-1 5-1,1 0-39,-6 5-8,5 0-2,1-1 0,-1 1-25,1-5-9,-1 0 0,6-5 0,0-5-147,0-5-30,-6-9-6</inkml:trace>
          <inkml:trace contextRef="#ctx0" brushRef="#br0" timeOffset="2100.67">4420 2960 2016,'0'0'89,"0"0"19,-5 0-87,5 0-21,0 0 0,0 0 0,-11 0 96,11 0 16,0 0 2,0 0 1,0 0-58,0 0-11,-6 5-2,6-5-1,0 0-43,0 0-12,0 0-1,0 0-745,6 10-149</inkml:trace>
          <inkml:trace contextRef="#ctx0" brushRef="#br0" timeOffset="2497">4508 3033 1562,'0'0'69,"11"10"15,-11-10-68,5 10-16,6 0 0,-5-1 0,5 1 114,0 5 19,0-5 4,5-1 1,1 6-41,-1-5-8,-5-1-1,5-4-1,1 0-21,5 0-4,-6-5-1,-5 0 0,6 0-22,-6 0-5,-11 0-1,16 0 0,-5-10-18,6 5-4,-6-4-1,-1 4 0,1-5-2,-5 0-8,-1 1 12,1-6-4,-1 5-8,-10-4 8,5 4-8,-11 0 8,5 0-8,-5 1-9,-5-1 9,-6 0-13,11 5 1,-5 0 1,-6 5 0,5 0 0,-5 0 11,6 0-10,-1 5 10,1 0-10,0 5 10,-1 4 0,12 6 0,-6-1 0,5 1 0,1 4 0,10 1 0,-5-1 8,6 5-16,-6 5-4,5 1 0,6-6 0,0 0 12,0-5 0,-5-4 0,4 4-8,7-9-8,5 0-2,-6-6 0,6-4 0,0 0-67,0-5-14,6-5-2,-7 0-1,1-9-130,0 4-27,0-5-5</inkml:trace>
          <inkml:trace contextRef="#ctx0" brushRef="#br0" timeOffset="2837.79">5182 2980 1587,'0'0'70,"0"-10"15,0 0-68,0 1-17,-5-1 0,-1 0 0,-5 5 148,6-5 27,-6 6 5,0 4 0,0-10-67,6 10-13,-12 0-4,6 5 0,0 0-48,0 4-11,0 6-1,0 0-1,-5-6-27,10 6-8,1 4 0,-1 1 0,6 4 0,0-4 0,0-1 0,6 6 0,-1-6-9,1 1 9,5-1-8,-6 1 8,12-1 0,-6-4 0,0 4 0,5-4-8,1 4 8,-1-4-8,-5 0 8,5-1-8,-5-4 8,0 0 0,6-5 0,-6 4-8,-11-9 8,0 15 0,5 0 0,-10 4 0,-1-9 0,-5 5 0,0-6 0,0 6 0,-5 4-18,-6-4-2,0 0 0,-5 4 0,5 1-16,-6-1-4,1-9-1,5 5 0,0-6-135,0 1-28</inkml:trace>
        </inkml:traceGroup>
        <inkml:traceGroup>
          <inkml:annotationXML>
            <emma:emma xmlns:emma="http://www.w3.org/2003/04/emma" version="1.0">
              <emma:interpretation id="{96CCFA55-B486-4419-ACD3-0AF6FF759BB3}" emma:medium="tactile" emma:mode="ink">
                <msink:context xmlns:msink="http://schemas.microsoft.com/ink/2010/main" type="inkWord" rotatedBoundingBox="22554,6837 23598,6795 23643,7915 22599,7957"/>
              </emma:interpretation>
              <emma:one-of disjunction-type="recognition" id="oneOf1">
                <emma:interpretation id="interp5" emma:lang="en-AU" emma:confidence="0">
                  <emma:literal>to</emma:literal>
                </emma:interpretation>
                <emma:interpretation id="interp6" emma:lang="en-AU" emma:confidence="0">
                  <emma:literal>t0</emma:literal>
                </emma:interpretation>
                <emma:interpretation id="interp7" emma:lang="en-AU" emma:confidence="0">
                  <emma:literal>fo</emma:literal>
                </emma:interpretation>
                <emma:interpretation id="interp8" emma:lang="en-AU" emma:confidence="0">
                  <emma:literal>%</emma:literal>
                </emma:interpretation>
              </emma:one-of>
            </emma:emma>
          </inkml:annotationXML>
          <inkml:trace contextRef="#ctx0" brushRef="#br0" timeOffset="3184.37">5994 3116 1861,'0'0'82,"11"5"18,0-5-80,5-5-20,6 5 0,0 0 0,6 0 86,-6 0 14,0 0 2,11-5 1,5 5-35,0-4-8,1 4 0,-1-5-1,0 0-31,-5 0-7,0 0-1,0 0 0,-5 5-38,-6 0-8,-1-5-2,-4 0-700,-6 1-141</inkml:trace>
          <inkml:trace contextRef="#ctx0" brushRef="#br0" timeOffset="3385.32">6197 2497 345,'0'0'31,"0"0"-31,0 0 0,5 15 0,-5-1 412,0-14 76,0 0 15,0 15 3,6 0-322,-6 4-64,0 6-12,0-1-4,0 15-39,11 0-8,-6 5-1,12 9-1,-1 1-31,-5 0-7,-5 9-1,-1 0 0,6 6-16,0-6 0,-5-4 0,5 4 0,5-5-125,1-4-19,-1-5-4</inkml:trace>
          <inkml:trace contextRef="#ctx0" brushRef="#br0" timeOffset="3673.88">6685 3170 1152,'0'0'51,"-5"10"10,-1 4-49,-5 1-12,6 4 0,-1 1 0,1 9 152,5-4 28,0 4 6,0 0 1,5 10-146,1-5-29,-1 0-12,6 0 11,0-9 32,5-6 6,-5-4 2,6 0 0,5-1 17,-6-9 3,12-5 1,-6 0 0,0-5-28,0 0-6,5-4-1,0-6 0,6-9-3,-11 4-1,0-4 0,-5-1 0,-1 1 11,-5-5 3,-5-1 0,-1 6 0,-5-5-8,0 0-2,-5 4 0,-12 1 0,1-5-7,-12 9-2,-5 5 0,0 1 0,-5-1-28,0 5-20,5 1 4,0 9 0,0 0-111,0 5-21,6-1-5,5 6-975</inkml:trace>
        </inkml:traceGroup>
        <inkml:traceGroup>
          <inkml:annotationXML>
            <emma:emma xmlns:emma="http://www.w3.org/2003/04/emma" version="1.0">
              <emma:interpretation id="{F9E9F384-2FFF-4CBB-8A49-54685EB53B01}" emma:medium="tactile" emma:mode="ink">
                <msink:context xmlns:msink="http://schemas.microsoft.com/ink/2010/main" type="inkWord" rotatedBoundingBox="24480,6670 27321,6556 27371,7815 24530,7929"/>
              </emma:interpretation>
              <emma:one-of disjunction-type="recognition" id="oneOf2">
                <emma:interpretation id="interp9" emma:lang="en-AU" emma:confidence="0">
                  <emma:literal>outside</emma:literal>
                </emma:interpretation>
                <emma:interpretation id="interp10" emma:lang="en-AU" emma:confidence="0">
                  <emma:literal>Outside</emma:literal>
                </emma:interpretation>
                <emma:interpretation id="interp11" emma:lang="en-AU" emma:confidence="0">
                  <emma:literal>0utside</emma:literal>
                </emma:interpretation>
                <emma:interpretation id="interp12" emma:lang="en-AU" emma:confidence="0">
                  <emma:literal>outsid</emma:literal>
                </emma:interpretation>
                <emma:interpretation id="interp13" emma:lang="en-AU" emma:confidence="0">
                  <emma:literal>0utsid</emma:literal>
                </emma:interpretation>
              </emma:one-of>
            </emma:emma>
          </inkml:annotationXML>
          <inkml:trace contextRef="#ctx0" brushRef="#br0" timeOffset="4777.76">8127 3185 979,'0'0'87,"0"-10"-70,0 10-17,0 0 0,0-10 194,0 10 35,0 0 7,0 0 2,-5-10-86,5 10-16,-6-9-4,6 9-1,-16 0-63,5 9-13,-5-4-3,5 10 0,0-5-20,-6 4-4,6 6 0,6-1-1,-1 6-18,-5-1-9,11 5 10,0 0-10,0-4 0,11-1 0,-5 1 0,5-6 0,0 1 0,0-6-10,5-4 10,0 0-8,1-5 8,5-1-8,0-4 8,-6-4-8,6-6 8,-5 0 0,5 0 0,-6-9 0,0-6 12,-5-4-3,6 0 0,-6 0 0,-6 4 3,1 1 1,-6 0 0,0-1 0,-6-4-1,-5 0-1,-5 4 0,-1 6 0,-4-1-11,-1-4 0,-6 9 0,-5-4 0,6 9-29,-1 0-8,1 5-2,-6 5 0,0 0-37,6 0-8,5 10-2,5 0 0,6 0-31</inkml:trace>
          <inkml:trace contextRef="#ctx0" brushRef="#br0" timeOffset="5103.37">8434 3048 864,'17'0'38,"-17"0"8,0 0-37,0 0-9,0 0 0,0 0 0,0 0 276,11 10 54,-11-10 10,0 10 3,0-10-193,0 14-38,0 11-8,-6-6-2,6 5-55,-5 6-11,5-1-3,0 0 0,0 0-24,5 1-9,1-1 0,-1 5 9,6-10-9,-5 6 0,5-6 9,-6-9-9,6-1 0,0 1 0,6-5 0,-6-5 0,5-1 9,-5-8 4,0-1 1,0-5 0,0 5-14,5-5 0,-5-4-9,0-6 9,0-4-12,0-1 3,-5 1 1,5 0 0,-6-1 29,1-4 7,5 5 0,-6-6 1,1 6-15,-6 0-3,0 9-1,0 0 0,-6 1-10,6 9 12,0-5-12,0 10 12,0 0-4,0 0-8,0 0 12,6 10-4,-1 5-8,1 4 0,-1-4 0,1 4 0,5 6-47,0 4-1,-1 5-1,1-5 0,0-4-134,0 4-26,0-5-6</inkml:trace>
          <inkml:trace contextRef="#ctx0" brushRef="#br0" timeOffset="5298.38">8802 3199 1152,'0'0'102,"0"0"-82,0 0-20,0 0 0,0-10 243,5 1 44,6-1 9,6 5 1,-1-5-155,6-4-31,-5 4-7,10 5 0,0-5-36,1 1-6,-6 4-2,0 0 0,0 0-29,0-5-7,0 5 0,-6 0-1,0 1-32,1 4-7,-1-5 0,-5 0-1,0 5-173,0-5-34,0 0-8</inkml:trace>
          <inkml:trace contextRef="#ctx0" brushRef="#br0" timeOffset="5518.23">8966 2541 172,'0'0'8,"0"0"1,0 0-9,0 0 0,-11 0 0,0 0 0,11 0 480,0 0 93,-10 0 19,10 0 4,-6 10-390,6 4-78,0 1-16,6 5-4,-1 4-59,0 10-12,6 0-2,0 10-1,0 0-2,0 5 0,6 9 0,-1 1 0,-10-6-20,5 11-4,0-1 0,0 0-8,5-9 0,-5 0 0,0-1-10,11-9 10,-6-10-172,6-4-28,0-1-4</inkml:trace>
          <inkml:trace contextRef="#ctx0" brushRef="#br0" timeOffset="5969.65">9592 3048 2516,'5'-5'56,"-5"-5"11,0 6 2,-5-6 1,-17 0-56,5 5-14,6 0 0,-11 0 0,-5 1 79,-1 4 13,12 0 2,-6 0 1,6 9-59,-6 1-12,0 5-3,5-1 0,6-4-21,6 5 8,-12 4-8,12 1 0,5-1 0,5 1-8,-5-1 0,6 1 0,5-1-10,0 1-2,11-1 0,-11-4 0,0-5 5,5-1 1,12 1 0,-6 0 0,-6 4 14,6-4 0,-6-5 0,6 0 0,0 5 0,-5-5 0,-6 4 0,5 1 10,6-10 8,-11 0 2,-11 10 0,0 0 0,11-6 0,-11 6 0,-6 5 0,-4-5 0,-1-1-20,-6 1 0,6 5-8,-5-1 8,-12-4-14,6 5 3,0-6 1,0 6 0,1-5-8,-1 0-2,0-6 0,5-4 0,6 0-35,0-9-7,-5 4-2,5-5 0,11-9-51,0-1-10,0-4-3,5-6 0,6-4-132,0 5-28</inkml:trace>
          <inkml:trace contextRef="#ctx0" brushRef="#br0" timeOffset="6003.57">9657 2994 748,'17'0'67,"-6"0"-54,-11 0-13,0 0 0,11 10 292,0 0 56,-11 5 12,0-1 1,0 1-189,5 4-37,6 1-8,-11 9-2,-11 0-53,11 1-12,11-1-1,0 5-1,-11 5-58,0-5-9,11-5-3,0 1-784,6-6-156</inkml:trace>
          <inkml:trace contextRef="#ctx0" brushRef="#br0" timeOffset="6145.51">9882 2887 1843,'0'-19'164,"-5"-1"-132,-6-4-32,0-1 0,5 1 165,1 5 27,-12-6 4,6 6 2,6 4-160,5 0-38,0 1 0,-6 4-752,-4 5-154</inkml:trace>
          <inkml:trace contextRef="#ctx0" brushRef="#br0" timeOffset="6868.66">10146 3087 1332,'0'0'59,"0"0"12,10-5-57,1 5-14,-11 0 0,0 0 0,17-5 101,-12-4 18,-5 9 3,0 0 1,0 0 17,0 0 3,0 0 1,-11-10 0,-5 5-46,0-5-9,16 10-1,-11 5-1,-17-5-46,12 10-9,-1-5-1,6 9-1,-5-4-19,-1 10-11,-5 4 12,11 0-12,11 1 0,-5-1 0,-6 0 0,5 6 0,17-1-14,-5-5 3,-6 1 1,5-1 0,6-4-9,0-6-1,6-9-1,-1 0 0,-16-5 3,22-10 1,11-4 0,0-1 0,-11-5 17,0-9-8,5 0 8,6-10 0,0-5-12,-5 0 12,-12 0-12,6-4 12,5 4-31,-5 0 1,-16 0 0,-6-5 0,5 0 18,-5 6 3,0-1 1,-5-5 0,-23 5 8,12-5 0,10 5 0,-5-4 0,-16 9 27,5 0 1,0 0 0,6 5 0,-1 4 4,1 1 0,-6 10 1,11-1 0,11 10 11,-6 5 1,-5 1 1,0 4 0,11 0-11,0 0-3,0 14 0,0 15 0,-5 1-23,10 14-9,1 9 0,-6 11 9,0-6 2,5 5 0,12 6 0,-1-1 0,-5 0-11,6 0-17,5-4 4,5-1 1,6-4 12,-6-11-11,-10-4 11,10-5-10,17 0-10,-11-9-1,-11-6-1,5 0 0,6-14 6,-5-5 0,-6 0 1,0-5 0,-6-5 0,1-5 0,4-4 0,-4-1 0,-12-5 15,12 1 0,-1-1 0,-5-4 0,-5 0 15,-1-10-1,1 4 0,-1-4 0,-5 5 2,0 0 0,-11-1 0,0 1 0,6 5-16,-1-1 11,-16 11-11,6-1 10,10 5-10,-5 6 0,1 8 9,-1 1-9,-11 10 0,11 4 0,16 6 0,-5 9 0,-5-5-9,5 10 9,11-5-10,5 5 10,1 5-23,-1-5 2,0 0 0,6 0 0,6-5-95,-1-9-20,-10 4-3</inkml:trace>
        </inkml:traceGroup>
        <inkml:traceGroup>
          <inkml:annotationXML>
            <emma:emma xmlns:emma="http://www.w3.org/2003/04/emma" version="1.0">
              <emma:interpretation id="{AD5170A1-0831-44A8-8D45-19DD68DFC091}" emma:medium="tactile" emma:mode="ink">
                <msink:context xmlns:msink="http://schemas.microsoft.com/ink/2010/main" type="inkWord" rotatedBoundingBox="28392,6455 31079,6348 31146,8031 28460,8139"/>
              </emma:interpretation>
              <emma:one-of disjunction-type="recognition" id="oneOf3">
                <emma:interpretation id="interp14" emma:lang="en-AU" emma:confidence="0">
                  <emma:literal>flic)</emma:literal>
                </emma:interpretation>
                <emma:interpretation id="interp15" emma:lang="en-AU" emma:confidence="0">
                  <emma:literal>&amp; bc)</emma:literal>
                </emma:interpretation>
                <emma:interpretation id="interp16" emma:lang="en-AU" emma:confidence="0">
                  <emma:literal>floc)</emma:literal>
                </emma:interpretation>
                <emma:interpretation id="interp17" emma:lang="en-AU" emma:confidence="0">
                  <emma:literal>&amp; be)</emma:literal>
                </emma:interpretation>
                <emma:interpretation id="interp18" emma:lang="en-AU" emma:confidence="0">
                  <emma:literal>&amp; bch</emma:literal>
                </emma:interpretation>
              </emma:one-of>
            </emma:emma>
          </inkml:annotationXML>
          <inkml:trace contextRef="#ctx0" brushRef="#br0" timeOffset="7548.65">11862 3092 691,'-16'-10'30,"16"10"7,0-14-29,0 4-8,0 0 0,5 5 0,-5 5 388,6-5 76,5 0 15,5 1 3,0-1-310,6 0-61,11 5-13,0 0-2,-5 0-40,10 0-7,6-5-1,0 5-1,0-5-36,-1 5-11,-4 0 0,5-5 0,-6 0-96,-5-4-25,5-1-6,1 0-1055</inkml:trace>
          <inkml:trace contextRef="#ctx0" brushRef="#br0" timeOffset="7196.9">12460 2278 2336,'0'0'52,"-17"-5"10,6-5 2,-5 5 1,-1-9-52,1-1-13,-6-4 0,0 4 0,-5 0 56,5 1 8,-6-1 1,1 0 1,-6 6-48,11 4-10,-5 5-8,5 0 12,0 0 19,0 5 4,0 9 1,5 1 0,1 9-27,5 10-9,0 5 0,6 10 9,5 15-9,0 9-12,0 5 2,5 5 1,1-1-17,5 6-3,-6 5-1,6-1 0,0-4 0,-6-24 0,1-1 0,-1 0 0,6 1-118,-5-6-23,5-4-5,-6-5 0</inkml:trace>
          <inkml:trace contextRef="#ctx0" brushRef="#br0" timeOffset="7601.51">12778 2278 2451,'0'0'108,"0"0"24,0 0-106,0 0-26,0 0 0,-11 5 0,5 0 112,6-5 16,-11 9 4,6 1 1,-6 5-55,6 9-11,-1 0-3,-5 11 0,0 4-38,6 9-8,-6 6-2,5 9 0,-5 1-16,6 4 0,-1 5 0,6-5 0,6 1 0,-6-1 0,5-5-10,12-4 10,-6-6-48,5-9-1,6 0-1,0-15 0,0 1-202,0-11-41,22 1-8,-11-16-2</inkml:trace>
          <inkml:trace contextRef="#ctx0" brushRef="#br0" timeOffset="7888.3">13036 2746 2574,'0'0'56,"0"0"12,0 0 3,0 0 1,16 5-57,-5 0-15,0-5 0,5 4 0,1-4 92,-1 0 15,1 5 3,5 0 1,-11-5-43,5 10-9,1-5-2,-1 5 0,1-1-34,-6 6-7,-1-5-2,1-1 0,0 6-6,0-5-8,0 0 11,0 4-11,-11 1 0,6 4-11,-6-4 0,-6 4 0,6 1 0,-5-1 0,-6 1 0,-6 4 0,6 6-21,-5-6-5,-6 0-1,0 6 0,-5-1-14,-6 0-4,5-5 0,-5 1 0,12-6-16,-1-4-3,0 0-1,11-6 0,11-9-156,0 0-31</inkml:trace>
          <inkml:trace contextRef="#ctx0" brushRef="#br0" timeOffset="8136.21">13677 2780 230,'0'0'10,"0"0"2,0 0-12,0 0 0,0 0 0,0 0 0,0 0 535,-11 15 104,-11-6 21,0 1 4,0 5-469,1-1-94,-7 6-18,1 4-4,-1 1-27,1-1-4,-1 5-2,12-4 0,0 4-15,-1-5-3,12 1-1,-1-1 0,1 0-27,5 1 0,5-6 8,1 6-8,5-6 0,0 1-17,5-6 4,0 6 1,1-6 3,5 6 1,0-10 0,5 4 0,1-9-22,5-5-4,-1-5-1,1 0 0,6-9-15,-6-1-3,5 0-1,6-9 0,0-5-118,5 4-23</inkml:trace>
          <inkml:trace contextRef="#ctx0" brushRef="#br0" timeOffset="8383">14451 2019 1728,'5'30'76,"-5"-21"16,5 6-73,1 0-19,-1-1 0,1 6 0,-6 4 119,5 5 20,6 6 4,-5-1 1,-1 10-1,-5-1 0,0 6 0,0 5 0,0-5-24,0 9-5,0 1-1,0 9 0,-5-5-65,-1 5-12,-5-4-4,6 9 0,-6 0 2,5 0 0,-4 0 0,-1 0 0,0-4-60,0 4-12,-6 0-2,-5 5-1,0-10-87,-5-4-18,-1-6-3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8:28.64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DA27E9-38DC-4631-B860-C2D9E8233DEA}" emma:medium="tactile" emma:mode="ink">
          <msink:context xmlns:msink="http://schemas.microsoft.com/ink/2010/main" type="inkDrawing" rotatedBoundingBox="16373,6562 16920,4113 18658,4502 18111,6950" hotPoints="18568,5593 17507,6654 16446,5593 17507,4532" semanticType="enclosure" shapeName="Circle"/>
        </emma:interpretation>
      </emma:emma>
    </inkml:annotationXML>
    <inkml:trace contextRef="#ctx0" brushRef="#br0">976 367 979,'0'0'87,"-5"-5"-70,-12-10-17,1 6 0,-1-6 197,-5 5 36,0-4 7,0 4 2,1 0-130,-7 5-25,6-4-6,-5 4-1,-6 5-24,5 0-6,-10 5-1,0-1 0,5 1-7,-6 10-2,-5 0 0,1 9 0,4 0-12,6 10-2,-5 1-1,-6 8 0,6 6-13,-1 5-2,1 14-1,-1 10 0,7 0-9,4 5 0,6 10 0,0 9 0,0-5-9,6 6 9,10 4 0,1 5 0,5-5-8,5-4 8,12-6 0,-1 1 0,12-20-11,5-5 11,5-5-10,11-5 10,-5-9-16,11-5 4,5-5 0,12-10 0,-12-10-4,6-4 0,0-6 0,-1-9 0,1-5 4,0-10 0,5-9 0,1-10 0,-12-1 12,6-9 0,5 0 0,6-9 0,-6-6 13,-5-9 6,0-6 1,-6-4 0,0 0 12,-10 0 2,-1 0 1,-10-5 0,-1 10 21,-5-5 4,-6 9 0,-5-9 1,-5 5-11,-1-5-2,-5 0-1,-5 0 0,-12-1-18,-5 1-3,6 0-1,-6 0 0,-11 5-7,5-5-2,-10 4 0,5-4 0,-6 10-16,7-5 10,-12 4-10,-6 1 8,6 9-8,-5 6 10,0 4-10,-6 10 10,0 4-10,-6 6-9,-4 9 9,-1 6-13,5 18-12,-10 6-3,0 4 0,-1 11 0,1 14-21,0 9-5,-6 6-1,-5 19 0,5 0-32,-5 19-6,-1 6-2,1 18 0,16-8-9,0 4-1,11 4-1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8:46.02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BCB525-7AC0-482E-BBBB-3F6E74BD5AFF}" emma:medium="tactile" emma:mode="ink">
          <msink:context xmlns:msink="http://schemas.microsoft.com/ink/2010/main" type="writingRegion" rotatedBoundingBox="11431,9081 20321,9370 20088,16549 11198,16261"/>
        </emma:interpretation>
      </emma:emma>
    </inkml:annotationXML>
    <inkml:traceGroup>
      <inkml:annotationXML>
        <emma:emma xmlns:emma="http://www.w3.org/2003/04/emma" version="1.0">
          <emma:interpretation id="{EF5999B5-EF41-457E-9F16-FE0EE30E461B}" emma:medium="tactile" emma:mode="ink">
            <msink:context xmlns:msink="http://schemas.microsoft.com/ink/2010/main" type="paragraph" rotatedBoundingBox="11431,9081 16566,9248 16525,10525 11390,10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E0E64B-9038-40CA-A6CC-1B713F405BA7}" emma:medium="tactile" emma:mode="ink">
              <msink:context xmlns:msink="http://schemas.microsoft.com/ink/2010/main" type="line" rotatedBoundingBox="11431,9081 16566,9248 16525,10525 11390,10358"/>
            </emma:interpretation>
          </emma:emma>
        </inkml:annotationXML>
        <inkml:traceGroup>
          <inkml:annotationXML>
            <emma:emma xmlns:emma="http://www.w3.org/2003/04/emma" version="1.0">
              <emma:interpretation id="{AFCCA0E6-582E-40FD-9ACD-E2317FD4B773}" emma:medium="tactile" emma:mode="ink">
                <msink:context xmlns:msink="http://schemas.microsoft.com/ink/2010/main" type="inkWord" rotatedBoundingBox="11431,9081 15492,9213 15451,10490 11390,10358"/>
              </emma:interpretation>
              <emma:one-of disjunction-type="recognition" id="oneOf0">
                <emma:interpretation id="interp0" emma:lang="en-AU" emma:confidence="0">
                  <emma:literal>factor.</emma:literal>
                </emma:interpretation>
                <emma:interpretation id="interp1" emma:lang="en-AU" emma:confidence="0">
                  <emma:literal>factor</emma:literal>
                </emma:interpretation>
                <emma:interpretation id="interp2" emma:lang="en-AU" emma:confidence="0">
                  <emma:literal>factors</emma:literal>
                </emma:interpretation>
                <emma:interpretation id="interp3" emma:lang="en-AU" emma:confidence="0">
                  <emma:literal>factor,</emma:literal>
                </emma:interpretation>
                <emma:interpretation id="interp4" emma:lang="en-AU" emma:confidence="0">
                  <emma:literal>factor'</emma:literal>
                </emma:interpretation>
              </emma:one-of>
            </emma:emma>
          </inkml:annotationXML>
          <inkml:trace contextRef="#ctx0" brushRef="#br0">194 380 172,'0'0'16,"0"0"-16,0 0 0,0 0 0,6-10 242,-1 5 46,6 0 8,-5-4 3,-6-1-133,0 0-26,5-4-6,1 4-1,-6 0-8,5 0-1,-5 1-1,6-6 0,-6 0-28,0 6-6,0-1-1,-6-5 0,6 1-53,-5-1-11,5 0-3,0 6 0,0-6 2,-6 5 0,6 1 0,-5-1 0,5 0-3,0 0 0,0 10 0,0-9 0,0 9-20,0-10 0,-6 0 0,6 10 0,0 0 0,0 0 0,0-10 0,0 1 0,6 4 0,-6 5-20,0-10 4,0 10 1,0 0 15,5-10 0,-10 5 0,5 5-9,0 0 9,0 0 0,0 0 0,5-9 0,-5 9 9,0 0 4,0 0 1,0 0 0,0 0-14,0 0 8,0 0-8,0 0 0,0 0 0,-5-10 0,-1 10 0,-10 5 0,5 0-8,-6 4 8,-5-4-12,0 10 12,6-5 0,0 4 0,-1 1 12,1 4-3,-1-4-18,12 9-4,-6 6-1,0-6 0,0 5 14,5 5-9,6 5 9,0 5-8,6 0 8,-1 0-10,6 4 10,-5 1-10,10 5 10,-5-1 0,0 1 0,0 4-8,0-4 8,6 4 9,-6 1-1,-1-6-8,1 1-44,-5-5-16,5-1-4,-6-9 0,-5 0-51,6-5-10,-1-4-3,1-11 0</inkml:trace>
          <inkml:trace contextRef="#ctx0" brushRef="#br0" timeOffset="197.69">-212 901 1800,'0'0'80,"0"0"16,0 0-77,0 0-19,0 0 0,0 0 0,11 0 90,0-5 14,6 0 4,-1 0 0,1 5-12,5 0-3,0 0 0,5 0 0,-5-4-46,5 4-10,6 0-1,0 4-1,0 1 22,0 0 5,0 0 1,11-5 0,-11 10-50,5-10-13,0 10 0,1-6 0,5-4-131,-6 0-31,1-4-6</inkml:trace>
          <inkml:trace contextRef="#ctx0" brushRef="#br0" timeOffset="6035.85">803 687 1555,'0'0'138,"-11"-5"-110,0 5-28,6-5 0,-12 5 135,6-5 21,0 0 5,-5 5 1,5-5-54,0 5-10,0 0-2,5 0-1,6 0-48,-11-5-10,0 5-1,0 0-1,6-4-7,5 4 0,-5 9-1,-6-4 0,11 5-18,-6 0-9,1 4 10,5 6-10,-6-1 0,6 11 0,0-1 0,0 0 0,0 10-17,6-5 0,-1 10 0,-5-5 0,6 0-7,-1 0-2,1-10 0,4 0 0,-4-9-10,5 4-1,0-4-1,-6-6 0,6-4 14,0 0 2,0-10 1,6-5 0,-12-10-18,6-4-3,-5-1-1,5 1 0,0-6 43,-6-4 17,1 5-1,-1-5 0,1-6 0,-1 6-1,-5 0 0,6 5 0,-6-1 14,-6 6 3,1-6 1,5 6 0,-6 4 16,6 1 3,0 4 1,0 10 0,0 0-3,0 0-1,0 0 0,0 0 0,0 0-17,0 0-3,0 0-1,0 15 0,6-1-28,-1 1 0,6 4 0,-6 6 0,6-6 8,0 1 1,0 14 1,0-10 0,0 0-10,6 1 0,-1 9 0,1-5 0,-1 0-12,1-4-4,5-11 0,-6 1-1,6 4-55,-6-4-10,1 0-2,-1-6-1,1-9-187,-1-5-38,17 1-7,-6-11-2</inkml:trace>
          <inkml:trace contextRef="#ctx0" brushRef="#br0" timeOffset="6220.07">1220 706 1843,'0'0'81,"0"0"18,-11 0-79,5 0-20,-5-5 0,0 5 0,0 0 132,11 0 22,0 0 5,-11 10 1,1-5-77,-1 10-15,0-1-4,0 1 0,5 4 8,1 1 0,5 4 1,-6 0 0,6 6-45,11-6-8,-5 10-3,-1-5 0,1-4-34,-1 4-7,1-5-2,5 1 0,5-11 26,0 6 19,-5-6-3,0-4-1,11 5-142,-5-6-28,5 1-5</inkml:trace>
          <inkml:trace contextRef="#ctx0" brushRef="#br0" timeOffset="6640.23">1461 161 1900,'0'0'169,"-11"0"-135,0 9-34,0 1 0,6 0 136,-1 5 20,1 4 4,-1-4 0,6-1-45,6 15-10,-6 1-1,11 9-1,0 0-47,0 4-8,5 6-3,-5 0 0,6 4-21,-6 1-4,5 0 0,-5 4-1,5-4-19,1-6 0,-6 6 8,5-1-8,1 6-29,-1-15-10,1 0-1,5-1-1,-6-4-239,-5-5-47</inkml:trace>
          <inkml:trace contextRef="#ctx0" brushRef="#br0" timeOffset="6410.84">1297 804 2494,'0'0'55,"0"0"11,0 0 2,0 0 3,0 0-57,16 0-14,6-5 0,0 0 0,0 0 85,5-5 15,-5 10 2,0-5 1,11 1-28,-11 4-6,5 0-1,-5 0 0,6-5-58,-1 0-10,-5 0 0,0 5-10,-5-10-39,4 0-8,-4 6-2,-1-6-821,6 0-165</inkml:trace>
          <inkml:trace contextRef="#ctx0" brushRef="#br0" timeOffset="7173.81">1878 921 1209,'0'0'53,"0"0"12,0 0-52,-6 4-13,-5 6 0,6 0 0,-1-5 220,1 4 42,5 1 8,0 0 2,0 0-136,5 9-28,1 15-4,-1 0-2,12-4-61,-6-6-12,0 0-2,5 1-1,-5-1 2,0 5 1,0-14 0,6-1 0,-1 1 5,6-10 1,-6 0 0,-5-5 0,6 0-35,-1-5 0,-5-5 0,6-4 0,-1-6 9,-5 1 8,0-6 2,-5 1 0,-1 0 5,-5-6 0,0 1 1,0 0 0,-5 5 1,-6-6 0,0 6 0,-6 0 0,1 4-14,-6-4-2,0 9-1,0-4 0,6 9-9,5 0-9,-6 5 9,6 0-13,-5 1-15,5 4-2,0 0-1,0 0 0,0 0-25,11 0-6,0 0-1,0 0 0,0 0-32,5 9-6,1 6-2,-6-15 0,0 0-19,0 0-4,0 0-1,0 0 0,16 0 87,6 5 18,0 0 3,-5 0 1,5-1 18,-1 1 0,-4 5 0,5 0 0,0 9 17,-6-4 7,6-1 2,0 11 0,0-1 13,16 35 2,-5-25 1,-22-15 0,6 6 4,-6 4 1,0 0 0,5-5 0,-5-4-6,6-1-1,-6 1 0,5 4 0,-5-19 12,-6 5 3,6 4 0,-11-14 0,0 0-2,0 0 0,6 0 0,-6 0 0,5-4-4,1-11-1,-1 5 0,1-4 0,-1-11-9,1 1-3,-6-10 0,5 0 0,1 0-8,5-5-1,-6 0-1,6 0 0,-5 0-16,5 0-10,0 5 12,0 0-12,5 4 0,-5 6 0,0 0 0,5 4 0,1 1-84,5-1-15,0 10-2,11-4-800,-6 4-160</inkml:trace>
          <inkml:trace contextRef="#ctx0" brushRef="#br0" timeOffset="7537.07">3402 667 864,'0'0'76,"0"0"-60,0 0-16,0 0 0,11 5 295,6 0 56,-6 0 11,5-5 2,6 0-237,0 0-48,6 0-10,-1-5-1,0 5-4,1-5 0,-1 5 0,-5 0 0,0 0-64,6 0-28,-6 0 1,-1 0 1,1 0-166,-11 0-34</inkml:trace>
          <inkml:trace contextRef="#ctx0" brushRef="#br0" timeOffset="7675.69">3501 901 1785,'0'0'79,"0"0"17,0 0-77,0 0-19,0 0 0,17 10 0,5 4 91,-6-4 14,6 0 3,0-5 1,11 0-42,0-1-9,5-4-2,1 0 0,-7-4-77,7-1-16,-1-5-3</inkml:trace>
        </inkml:traceGroup>
        <inkml:traceGroup>
          <inkml:annotationXML>
            <emma:emma xmlns:emma="http://www.w3.org/2003/04/emma" version="1.0">
              <emma:interpretation id="{D24497EC-ECC7-4D4D-AC39-A64CD73C8AA1}" emma:medium="tactile" emma:mode="ink">
                <msink:context xmlns:msink="http://schemas.microsoft.com/ink/2010/main" type="inkWord" rotatedBoundingBox="16055,9508 16557,9525 16536,10187 16033,10170"/>
              </emma:interpretation>
              <emma:one-of disjunction-type="recognition" id="oneOf1">
                <emma:interpretation id="interp5" emma:lang="en-AU" emma:confidence="0">
                  <emma:literal>a</emma:literal>
                </emma:interpretation>
                <emma:interpretation id="interp6" emma:lang="en-AU" emma:confidence="0">
                  <emma:literal>Q</emma:literal>
                </emma:interpretation>
                <emma:interpretation id="interp7" emma:lang="en-AU" emma:confidence="0">
                  <emma:literal>q</emma:literal>
                </emma:interpretation>
                <emma:interpretation id="interp8" emma:lang="en-AU" emma:confidence="0">
                  <emma:literal>G</emma:literal>
                </emma:interpretation>
                <emma:interpretation id="interp9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8184.89">4724 482 1440,'0'0'64,"-11"-10"12,0 6-60,6-6-16,-12 5 0,12 0 0,-6 0 256,0-5 48,0 6 9,0-1 3,-6 5-186,1-5-37,5 5-7,-11 5-2,0 0-67,6-1-17,-6 6 0,11 5 0,0 4 0,5 1 0,-5-1 8,0 6-8,0 4-9,6 0-6,5 5-1,-6-5 0,6 1-9,6-1-3,5 5 0,-6 0 0,1 0-11,5 0-2,-6 0-1,12 10 0,-1-15-10,1 1-3,5-11 0,0-4 0,-6-1 30,1-9 5,-1-5 2,6-10 0,-6 1 18,1-6 0,-6 0 11,5-4-11,1-5 31,-6-6-1,-6 1 0,6 0 0,-5 0-2,-6-1 0,0 1 0,0 5 0,-6-5 8,1 4 0,-1 1 1,-5 4 0,0 1-7,6 4-2,-1 1 0,-5 4 0,6 5-3,5 5-1,0 0 0,0 0 0,0 0-8,-6 15-1,1-1-1,5 11 0,5 4-14,6 5 0,0 0-12,6 5 12,-1 0-24,6 0 1,0 0 1,0 10 0,0-5-18,0-15-3,5-5-1,1 1-764,-6-6-152</inkml:trace>
        </inkml:traceGroup>
      </inkml:traceGroup>
    </inkml:traceGroup>
    <inkml:traceGroup>
      <inkml:annotationXML>
        <emma:emma xmlns:emma="http://www.w3.org/2003/04/emma" version="1.0">
          <emma:interpretation id="{BF0919E4-BFF4-4D61-A9D3-4AA9347BD0D9}" emma:medium="tactile" emma:mode="ink">
            <msink:context xmlns:msink="http://schemas.microsoft.com/ink/2010/main" type="paragraph" rotatedBoundingBox="13330,11312 16610,11641 16429,13450 13149,131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41F971-0980-496A-9B87-54AF7BC8A8F7}" emma:medium="tactile" emma:mode="ink">
              <msink:context xmlns:msink="http://schemas.microsoft.com/ink/2010/main" type="line" rotatedBoundingBox="13330,11312 16610,11641 16429,13450 13149,13121"/>
            </emma:interpretation>
          </emma:emma>
        </inkml:annotationXML>
        <inkml:traceGroup>
          <inkml:annotationXML>
            <emma:emma xmlns:emma="http://www.w3.org/2003/04/emma" version="1.0">
              <emma:interpretation id="{B5610AEE-6294-4A1E-AB29-DCB1A94B79F5}" emma:medium="tactile" emma:mode="ink">
                <msink:context xmlns:msink="http://schemas.microsoft.com/ink/2010/main" type="inkWord" rotatedBoundingBox="13330,11312 16610,11641 16429,13450 13149,13121"/>
              </emma:interpretation>
              <emma:one-of disjunction-type="recognition" id="oneOf2">
                <emma:interpretation id="interp10" emma:lang="en-AU" emma:confidence="0">
                  <emma:literal>5 A</emma:literal>
                </emma:interpretation>
                <emma:interpretation id="interp11" emma:lang="en-AU" emma:confidence="0">
                  <emma:literal>Z a</emma:literal>
                </emma:interpretation>
                <emma:interpretation id="interp12" emma:lang="en-AU" emma:confidence="0">
                  <emma:literal>G a</emma:literal>
                </emma:interpretation>
                <emma:interpretation id="interp13" emma:lang="en-AU" emma:confidence="0">
                  <emma:literal>= a</emma:literal>
                </emma:interpretation>
                <emma:interpretation id="interp14" emma:lang="en-AU" emma:confidence="0">
                  <emma:literal>15 A</emma:literal>
                </emma:interpretation>
              </emma:one-of>
            </emma:emma>
          </inkml:annotationXML>
          <inkml:trace contextRef="#ctx0" brushRef="#br0" timeOffset="9738.04">3095 3015 2649,'0'0'58,"0"0"12,0 0 2,17 0 4,-6-5-61,5 5-15,1 5 0,-1-5 0,6-5 54,0 0 8,0 10 2,0 0 0,5-5-12,1 5-3,-6-10 0,0 10 0,0 0-27,5-5-6,-5-5 0,11 5-1,-6-5-47,1 5-8,-1-10-3,-5 5 0,5-4-159,-10 4-32,-1-10-6,6 10-2</inkml:trace>
          <inkml:trace contextRef="#ctx0" brushRef="#br0" timeOffset="9953.39">3287 3307 1728,'0'0'153,"0"0"-122,0 0-31,0 0 0,0 0 210,0 0 36,11 15 7,0-1 2,0-4-136,6-5-27,10 0-6,-5 0-1,0 0-43,0-5-9,11 0-1,0 0-1,5 0-66,0 0-13,-10 0-2,10-5-1,6-5-149,-5 10-29</inkml:trace>
          <inkml:trace contextRef="#ctx0" brushRef="#br0" timeOffset="10369.24">4839 2893 2016,'-27'10'179,"10"-10"-143,1-5-36,-6 0 0,6-5 148,-12 6 22,1-6 5,-1 0 1,1 5-39,0-5-7,-6 10-2,11-4 0,0 4-102,0 0-26,-6 4 0,6 1 0,-5 5 0,0 5 0,5 4 0,-6 10 0,6 1 0,0 4 0,11-5 8,0 10-8,6 5-12,-1 4-5,6-4-1,6 0 0,5-5-7,5 0-2,6 5 0,0-5 0,6 0 6,-6-10 1,-6 0 0,6-4 0,11-1-36,-6-9-6,1-11-2,-6 1 0,0-10 52,5 1 12,-5-11 0,-6-5 0,1 6 48,-1-10 13,-5-1 3,0-4 0,0 0-52,0-1-12,-5 1 0,-1 0 0,1-5 54,-6 5 8,0 4 2,-6 6 0,1-1-52,5 6-12,-6-6 0,6 20 0,0 0 54,0 0 8,-5-9 2,5 9 0,-6 4-56,1 11-8,5-5-8,0 14 8,5 0-9,1 11 9,5-6 0,0 10-9,5 0-37,1 0-7,-1 9-2,0 1 0,-5-5-7,6 0-2,-1-5 0,-5 0 0,6-5-147,-6-5-29</inkml:trace>
          <inkml:trace contextRef="#ctx0" brushRef="#br0" timeOffset="8826.93">1977 2245 1962,'16'83'43,"-16"-68"9,0-15 1,0 0 3,11-10-45,-5 0-11,-1 1 0,6-1 0,5 5 72,6 0 13,6-5 3,-1 5 0,-5 1-24,6 4-5,-1 0-1,6-5 0,-11 5-16,0 5-3,5-5-1,-5 4 0,-5 1-23,-1 0-5,-5 10-1,0-5 0,-6-1-20,-5 1-4,6 5-1,-12 4 0,6 5-53,-5-4-11,-6-5-3,-5 9 0,-1 5-37,1 0-7,-6-4-1,0-1-1,-6 0 66,1-9 14,5-5 2,0 4 1,-5-4 62,5 0 12,0 0 2,5-6 1,12-13 44,-6 4 9,0 10 1,11-5 1,0 9 0,0-9 0,0 0 0,0 0 0,5 10-14,12 5-2,-6-5-1,5-1 0,6-4-4,0 0-1,11 5 0,-6-5 0,6 0-53,0-5-11,0 0 0,0-10 0,0 0 0,0 0 8,-6 10 0,6-5 0,6 1-28,-12-6-4,0 5-2,1 0 0,-1 0-126,-5 0-26,0 0-5,0 1-879</inkml:trace>
          <inkml:trace contextRef="#ctx0" brushRef="#br0" timeOffset="9098.99">1659 3005 1209,'-17'39'108,"12"-29"-87,5-5-21,-6 4 0,6-4 151,0 5 25,0-5 6,0-5 1,0 0-75,11 10-16,6 9-2,-1-4-1,11-10-21,-5 4-4,11 6 0,6 0-1,-1-1 1,6-4 1,5-5 0,1 9 0,-1-4-21,6-5-5,0-10-1,5 5 0,-11 5-10,6-5-1,-5-10-1,4-4 0,1-1-26,-5 1-12,-7-1 0,7 0 1,-6-4-28,-6 4-5,-11 5-2,1 1 0,-1-1-146,-5 5-28,-5 5-7,-17 0-1</inkml:trace>
          <inkml:trace contextRef="#ctx0" brushRef="#br0" timeOffset="9560.51">2223 3424 1774,'0'0'79,"0"0"16,0 0-76,0 0-19,0 0 0,0 0 0,11 5 76,6 0 11,-1 5 2,1-6 1,-1-4 19,6 5 4,0 0 1,0-5 0,0 5-20,5-5-4,-10 5-1,5 0 0,0-5-39,-6 5-8,6 0-2,-5-1 0,-7 6-25,1 0-6,6-5-1,-6 4 0,-6 6-8,1-5 0,-6 4-12,0 1 12,0 0-33,0-1 1,-6 1 0,1-1 0,5-14-11,-6 10-1,-5 5-1,6-5 0,5-10-1,-6 9 0,6-9 0,-5 15 0,5-15 16,0 0 3,0 0 1,0 10 0,-6 4 16,12-4 10,-1 0-12,12 0 12,-6-1 0,0-4 9,5 5 1,6-5 0,-5 0 6,-1-1 2,1 6 0,5-5 0,-6 5 4,6-5 1,-6 4 0,-5 6 0,0-5-9,-11 0-2,6 4 0,-1 6 0,-5-6 20,6 6 4,-12-1 1,-5 1 0,-5 4-8,5 0-1,-6-4-1,1-1 0,-6-4-27,0 0 0,-5-1 0,-1-4 0,1 0-9,-1-5-7,1-5-2,-6 0 0,6-10-22,-1 0-5,-5 0-1,11-9 0,-5-5 14,5-1 2,6-4 1,-1-5 0,6 0-210,11-5-41</inkml:trace>
        </inkml:traceGroup>
      </inkml:traceGroup>
    </inkml:traceGroup>
    <inkml:traceGroup>
      <inkml:annotationXML>
        <emma:emma xmlns:emma="http://www.w3.org/2003/04/emma" version="1.0">
          <emma:interpretation id="{18CF7BE2-AFB7-4D28-8742-42D7641C70C3}" emma:medium="tactile" emma:mode="ink">
            <msink:context xmlns:msink="http://schemas.microsoft.com/ink/2010/main" type="paragraph" rotatedBoundingBox="12324,14362 20132,14460 20107,16410 12299,163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EF89A3-EDDC-4761-9766-2677721EF86A}" emma:medium="tactile" emma:mode="ink">
              <msink:context xmlns:msink="http://schemas.microsoft.com/ink/2010/main" type="line" rotatedBoundingBox="12324,14362 20132,14460 20107,16410 12299,16311"/>
            </emma:interpretation>
          </emma:emma>
        </inkml:annotationXML>
        <inkml:traceGroup>
          <inkml:annotationXML>
            <emma:emma xmlns:emma="http://www.w3.org/2003/04/emma" version="1.0">
              <emma:interpretation id="{8CB8404F-C67C-49E4-9060-7CE50C068F36}" emma:medium="tactile" emma:mode="ink">
                <msink:context xmlns:msink="http://schemas.microsoft.com/ink/2010/main" type="inkWord" rotatedBoundingBox="12324,14362 20132,14460 20107,16410 12299,16311"/>
              </emma:interpretation>
              <emma:one-of disjunction-type="recognition" id="oneOf3">
                <emma:interpretation id="interp15" emma:lang="en-AU" emma:confidence="0">
                  <emma:literal>1386x72583</emma:literal>
                </emma:interpretation>
                <emma:interpretation id="interp16" emma:lang="en-AU" emma:confidence="0">
                  <emma:literal>1386x72588</emma:literal>
                </emma:interpretation>
                <emma:interpretation id="interp17" emma:lang="en-AU" emma:confidence="0">
                  <emma:literal>1386x72585</emma:literal>
                </emma:interpretation>
                <emma:interpretation id="interp18" emma:lang="en-AU" emma:confidence="0">
                  <emma:literal>1386x7258</emma:literal>
                </emma:interpretation>
                <emma:interpretation id="interp19" emma:lang="en-AU" emma:confidence="0">
                  <emma:literal>1386x7238</emma:literal>
                </emma:interpretation>
              </emma:one-of>
            </emma:emma>
          </inkml:annotationXML>
          <inkml:trace contextRef="#ctx0" brushRef="#br0" timeOffset="13337.82">1900 6596 1918,'0'0'85,"0"0"18,0 0-83,11-5-20,5-4 0,1 4 0,-1 0 64,12 0 9,-6 0 2,16 0 0,0-5 19,6 1 4,0 4 1,-6-5 0,6 0-44,-5 1-9,-6-1-2,5 5 0,-5-10-44,5 6 0,-5-6 0,-5-5-13,5 1-208,-6-5-42</inkml:trace>
          <inkml:trace contextRef="#ctx0" brushRef="#br0" timeOffset="13170.05">2377 5665 2124,'-27'44'94,"16"-34"19,-11-15-90,0-10-23,-6-9 0,1 4 0,-6 15 70,6-9 10,-1-11 1,1 1 1,-1 9-14,1 6-4,5-6 0,5 5 0,6 0 0,-5 6 0,11 13 0,5-9 0,0 0-55,0 0-9,-6 15 0,6 9-10,0-4 10,0 9 0,0 0 10,11 10-10,0 0 0,5 5 0,1 5 0,-1 5 0,6 9 0,0 5-8,6 5-1,-1 5 0,1-4-8,-7-6-2,-4 0 0,5 5 0,0-5-14,-6-4-3,1-6-1,-6 6 0,0-6-107,0-9-20,-6 0-5</inkml:trace>
          <inkml:trace contextRef="#ctx0" brushRef="#br0" timeOffset="13577.59">2914 5704 806,'0'0'72,"-11"10"-58,-5-5-14,5-5 0,-11 0 354,11 4 68,-5 1 14,5 0 2,5-10-238,-10 5-47,5 10-9,-6 0-3,6 4-50,0 1-11,0 0-1,6 4-1,-6 10-42,0 6-9,0-1-2,11 14 0,-5 1-25,5 10 8,5-1-8,1 6 0,4-6 0,1 1 0,6-6 0,-1 6-11,1-6-5,-1-9-2,6 0 0,-5-5 0,5 0-54,0-5-12,5-4-1,-5-6-1,0-9-141,0-1-28</inkml:trace>
          <inkml:trace contextRef="#ctx0" brushRef="#br0" timeOffset="13870.51">2975 6031 2152,'0'0'48,"0"0"9,0 0 3,16 9 0,-5 6-48,0-5-12,6 4 0,-1-4 0,6 0 101,0 0 19,-6-5 3,6 9 1,0-4-37,0 0-7,0 4-2,0-4 0,-6 5-10,6-6-3,-5 11 0,-6-5 0,5-1-53,1 1-12,-6 4 0,-6 1 0,1-1 0,-6 6 0,5-11 0,-5 6 0,0 14 0,-5-5 0,-1-4 0,-5 4 0,0-5 0,0 1 0,-5-6 0,-1 5 0,6-9 0,-5 5 0,0-6 0,-6 1 0,11-10-102,-6 4-21,1-4-4,-1-5-1,6 0 28,0-5 6,0-4 1,6-1 0,-1-5-159,12 1-31,5-30-6,5 0-2</inkml:trace>
          <inkml:trace contextRef="#ctx0" brushRef="#br0" timeOffset="14096.16">3490 5987 979,'0'0'87,"0"0"-70,0 0-17,0 0 0,0 0 268,-5 9 51,-1 1 9,1 0 3,-6 10-166,-6-1-33,1 5-6,-1 1-2,6-1-60,1 1-13,-7 9-3,6-5 0,6 0-2,-1 0-1,6 6 0,0-1 0,6-5-26,-1 0-6,6-4-1,6 4 0,-1-5-12,0-4 0,6 4 0,6-9 0,-1-1 0,6-4 0,-5 5 0,4-10 0,1-1-24,0-4 1,-5 5 1,-1-14 0,1-1-39,4-10-8,-10-4-2,6 0-747,-6-6-150</inkml:trace>
          <inkml:trace contextRef="#ctx0" brushRef="#br0" timeOffset="14339.51">3792 5441 806,'0'0'72,"0"0"-58,0 0-14,5 14 0,-5 6 352,0-20 68,6 10 14,-1 4 2,6 15-288,0-4-59,6 4-11,-1-5-2,1 1-11,-1 4-1,6 0-1,0 5 0,0 1 0,0 8 0,0 6 0,-6 0 0,6 5 2,-5-1 1,-1 6 0,0 4 0,-5 5-53,6-4-13,-6-6 0,0 6 0,-6 4 0,1-10 0,-1 6 0,-5-6 0,0 1 0,-5 4 0,5-4 0,-6-6 0,6-4-151,-5-5-33,-1-10-6,1-5-684,-6-4-137</inkml:trace>
          <inkml:trace contextRef="#ctx0" brushRef="#br0" timeOffset="12353.34">748 6089 1868,'-11'15'83,"6"-5"17,-6-1-80,0 6-20,5 0 0,1-1 0,5 1 69,0-1 11,5 1 1,6 0 1,0-6-10,6 1-1,5 5-1,5-1 0,11 1-1,1 0 0,10-10 0,1-1 0,4 1-9,1-5-3,0 0 0,0 0 0,0-5-31,0 1-6,-1-6-2,-10 5 0,0-5-18,0-4 0,-6 4-11,-5-5 11,0 1-122,-5-1-18,5-5-3,-11 6-1007</inkml:trace>
          <inkml:trace contextRef="#ctx0" brushRef="#br0" timeOffset="12148.51">819 5460 1695,'0'-34'75,"0"34"16,0 0-73,0 0-18,0 0 0,0 0 0,0 0 93,0 0 15,0 0 4,0 0 0,11 5-21,6-5-4,-1 0-1,1 0 0,5 0-18,0 0-3,5-5-1,1 5 0,-7 5-25,7-5-6,5 0-1,-11 0 0,-6 5 3,1 0 0,-1 0 0,1-1 0,-1 11-35,-5-5 0,-11-10 0,0 0 0,5 14-40,-5 11-14,-11-1-3,6 1-1,-6-6-50,0 5-9,-5 6-3,-6-1 0,5-10 20,-5 1 3,6-5 1,-6-1 0,0 6 72,0-11 16,6-4 8,-6-5-10,5 5 47,6 0 10,0-5 1,11 0 1,0 0 27,0 0 6,0 0 1,0 0 0,0 0-15,0 0-4,0 0 0,11 5 0,6 0-36,5-5-7,0 5-1,5-5-1,6 0 25,5 0 6,1 0 1,-1 0 0,6 0-31,-6 0-5,6 0-2,0 0 0,-6 0-3,1 0-1,-6 0 0,0 0 0,-6-5-42,0 5-9,-10 5-2,5-10 0,-6 0-167,1 0-33</inkml:trace>
          <inkml:trace contextRef="#ctx0" brushRef="#br0" timeOffset="12787.72">1264 6396 1555,'0'25'138,"0"-6"-110,0-19-28,0 0 0,5 10 132,1 5 20,5-6 5,5 6 1,1-5-49,-1-1-9,6 1-3,0 0 0,0 0-38,0-1-8,0 1-2,-6 0 0,6 0 7,-5-1 2,-1 1 0,-5 0 0,5 5-45,-5-6-13,0 6 0,-5 0 8,-1-1-26,-5 1-5,0-1-1,0-4 0,-5 5-42,-1-5-9,6-10-1,-5 14-1,-1-4-2,-5 0 0,0-5 0,11-5 0,-11 5 40,6-1 8,-6-4 2,11 0 0,0 0 29,0 0 0,0 0 0,0 0 0,0 0 28,0 0 1,0 0 1,0 0 0,5 15 2,1-5 1,5 4 0,0-4 0,0 0-7,0 5-2,5-6 0,-5 6 0,0-5-3,6 4-1,-6-4 0,0 10 0,0-6 7,-6 1 1,6 4 0,-5 1 0,-1-1-14,-5 1-2,-5-1-1,-1 1 0,1-1 0,-1-4 0,-10 0 0,5-1 0,-6 1-11,-5-5-16,0 4 4,0-4 1,-5-10 27,0 10 4,-6-1 2,0-4 0,-11-10-35,11-4-7,0 9-2,6-10 0,-1 5-98,6-10-19,6 1-4,-1-11-1</inkml:trace>
          <inkml:trace contextRef="#ctx0" brushRef="#br0" timeOffset="14622.33">4631 5953 2419,'0'0'107,"0"0"22,11 9-103,0 1-26,0-10 0,5 5 0,6-10 56,0 5 7,6 0 1,-1 0 0,6 0 0,-6-5 0,6 5 0,-5-5 0,5 5-52,-6-5-12,-5 5 0,5 0 0,-10 0-36,5 0-11,-6-9-1,-5 9-1184</inkml:trace>
          <inkml:trace contextRef="#ctx0" brushRef="#br0" timeOffset="14786.99">4664 6099 1497,'-6'49'133,"1"-30"-106,5 6-27,0-6 0,5-4 210,1-1 37,-1 1 7,6-5 2,6-5-154,-1 4-30,12 1-7,-1-5-1,6 5-24,0-5-4,5 4-2,-5-4 0,6 0-34,-1-5-14,6 0 1,0 0-1207</inkml:trace>
          <inkml:trace contextRef="#ctx0" brushRef="#br0" timeOffset="15278.99">5519 5324 2152,'22'19'96,"-11"-19"19,6 0-92,5 0-23,0 0 0,5 0 0,0-5 64,6 5 8,0-5 1,0 5 1,6 5 21,-1 0 4,0-5 1,1 0 0,-1 10-58,-5-5-11,0 5-3,-6-6 0,1 1 6,-6 5 1,-6 10 0,-5-6 0,-5 6-56,-1-6-11,-5 6-3,-5-6 0,-6 11 35,-6-11 0,6 6 0,-11-1 0,0 6-65,0-6-7,0 1 0,0-6-1,-5-4 44,5 5 9,0 4 1,6-9 1,-6-5 18,5 5 0,6-5 0,0 4 0,0-4 25,0 0-1,6 5 0,0 0 0,5-10 12,0 9 1,0 1 1,0-10 0,0 0-12,10 15-2,1-1-1,6 1 0,-1-5-3,1-1 0,10 1 0,1-5 0,5 5-4,-1-5-2,7 0 0,-6-5 0,-6 0-14,6 4 0,-5 1 0,4-5 0,-4-5-27,-1 1-1,1 4-1,-1 0 0,-5-5-167,-6 0-32,1 0-8</inkml:trace>
          <inkml:trace contextRef="#ctx0" brushRef="#br0" timeOffset="15539">5552 6206 1875,'11'25'83,"-5"-11"17,5-4-80,5 5-20,-5-11 0,11 6 0,-6 0 97,12-5 15,-6 0 4,11 0 0,0-5-4,5 0 0,0 0 0,1 0 0,-1 0-32,12-5-8,-1-5 0,-5 10-1,0-5-31,-6 0-7,6-5-1,0 1 0,-6-1-32,1 0 0,-1 0 0,-5 1 0,0-6-48,-11 5-8,0 1 0,-6-1-1,1 5-180,-6 0-36</inkml:trace>
          <inkml:trace contextRef="#ctx0" brushRef="#br0" timeOffset="15986.76">5837 6630 2307,'11'5'51,"-11"-5"10,11 5 3,6 0 0,-1-5-51,1 5-13,5-10 0,0 5 0,5 0 95,0 0 16,6 0 3,0-5 1,-5 5-57,-1-5-11,-5 0-3,0 5 0,-6 0 16,6 0 4,0 0 0,-11 0 0,0 0-52,0 5-12,-11-5 0,0 0 0,0 0 0,0 0 0,0 15 0,-5-1 0,-1 1-69,-5-5-17,0 0-3,0 4-1,11-14 34,-5 15 8,5-15 0,0 10 1,0-10-6,0 0-2,-6 14 0,6-14 0,0 15 44,0-15 11,-11 15 0,6-1 0,5-14 0,5 15 0,1-1 0,5-4 0,0 5 0,5-1 0,6-4 0,0 0 0,-5 0 0,-1-1 0,0-4 0,1 5 0,-1-5 0,1 0 0,-1 5 0,-5-1 0,-5-4 0,-1 5 0,1 0 0,-6-10 0,-6 9 36,1 1 10,-1 5 2,-10 4 0,5 1-26,-11-6-5,-6 1-1,1 5 0,0-1 22,-1 1 4,-5-11 1,-5 1 0,-11 0-32,10 0-11,-5-6 0,0 1 9,6-5-44,0 5-9,-1 0-1,1 0-1,-6 0-117,11 0-23,-27 4-5,16-13-1</inkml:trace>
          <inkml:trace contextRef="#ctx0" brushRef="#br0" timeOffset="16625.1">6803 6323 1785,'5'20'159,"-5"-20"-127,0 0-32,0 0 0,0 0 185,-5 14 31,5-14 7,0 0 1,5 20-146,6-1-29,0 6-5,5-6-2,1 1-30,5-1-12,0 6 11,5-6-11,-5 1 12,11-6-3,-5 11-1,-1-11 0,0 6 14,1-6 2,-1-4 1,-5 0 0,-5 0-25,-1-1 0,0-4 0,-5 0 0,-11-5 0,0 0 0,0 0 0,6-15 0,-6 1 0,-6-1 0,6-4 0,-11-1 0,1-4 0,-7-5 0,1-6 0,-1 1 0,-10 0 0,5 0 0,-6-5 0,1-5 0,0 0 0,-1 0 0,1 5 0,-1-4 0,1 4 0,10 4 0,-5 1 0,6 5 0,0 5 35,5 4 1,0 1 1,0-1 0,5 5-21,1 6-5,5-6-1,0 5 0,0 1 4,5-1 1,-5 5 0,17-5 0,-6 0-15,5 6 0,0-1 8,12 0-8,-6 5 0,5 0 0,6-5 0,0 5 0,5 0 39,1 0 5,5-5 0,0 10 1,-1-5-21,-4 0-4,5-5 0,0 0-1,-1 5-10,1 0-1,-5-5-8,5 0 12,-6 5-12,6-4 0,-6-1 8,1-5-8,-1-5 0,0 10-12,1 1 3,-12-1 0,-5-10-27,-5 5-4,5 5-2,-6 1 0,-5 4-240,0-5-48</inkml:trace>
          <inkml:trace contextRef="#ctx0" brushRef="#br0" timeOffset="16869.89">7428 6172 2106,'0'0'93,"0"0"19,5 10-89,-5-10-23,6 10 0,5-6 0,0 1 125,5 0 21,-5 0 4,11 0 1,-5-5-70,4 5-13,1-5-4,6 0 0,-12 5 16,12 0 4,-1-1 0,1 1 0,-7 0-48,1 0-10,0 0-2,-5 0 0,-1 5-14,-5-6-10,0 6 12,0 0-12,-5 0 18,-1-1-3,1 1-1,-6 10 0,-6-6-14,1 1-13,-1 4 2,-5-4 1,-5 9-8,5-4-2,-11 4 0,5 1 0,-5-6-7,0 6-1,1-6-1,-1 5 0,0-9-21,0 0-4,5-1-1,-5-4 0,6-5-33,5 0-6,-6 0-2,7-5 0,10 0-164,0 0-34,-11-30-6,16 1-2</inkml:trace>
          <inkml:trace contextRef="#ctx0" brushRef="#br0" timeOffset="17145.23">8042 6157 806,'16'-5'72,"-5"0"-58,0 0-14,6 0 0,-12-5 299,-5 10 57,0 0 11,0 0 2,0 0-181,0 0-37,0 0-7,0 0-2,0 0-12,-5 10-2,-12 0-1,6 4 0,-16 1-101,5 4-26,0 1 0,0-1 8,6 6 21,-6-1 5,5 1 1,-5-6 0,6 5-35,0 1-17,5-6 1,0 1 1,5 9-4,1-5-1,5 1 0,5-6 0,6-4 20,0 4-8,6 1 8,-7-6 0,1 1-9,6-5 9,10 4 0,6-4-9,0-5 9,0 5 8,0-6-8,5 1 11,1 0-11,-6 0 0,5-10-10,-5 0 10,5 0-8,-5 1 8,0-6 0,0 0-9,-6 0-107,1-4-20,-1-1-5,1 1-1087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9:55.7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5638318-F1E3-492A-9FAE-3F6FA33A73AE}" emma:medium="tactile" emma:mode="ink">
          <msink:context xmlns:msink="http://schemas.microsoft.com/ink/2010/main" type="inkDrawing" rotatedBoundingBox="16607,4803 17084,15261 16994,15265 16517,4808" semanticType="callout" shapeName="Other">
            <msink:sourceLink direction="with" ref="{83EDF368-3559-4D22-A98E-EB16E69B6F2F}"/>
            <msink:sourceLink direction="with" ref="{741FAB4F-CDFF-4743-AA7A-7DF4F0722C37}"/>
          </msink:context>
        </emma:interpretation>
      </emma:emma>
    </inkml:annotationXML>
    <inkml:trace contextRef="#ctx0" brushRef="#br0">0 0 633,'0'0'28,"0"0"6,0 0-34,0 0 0,0 0 0,0 0 0,0 0 294,0 0 52,0 0 10,0 0 3,0 0-213,5 15-42,-5 4-9,0 11-2,0-1-37,6 5-7,-1 5-1,-5 0-1,0 10-19,0-5-3,6 9-1,-6 6 0,5 14-7,-5 0-1,6 0-1,-1 5 0,1 0-7,-1 0-8,1 10 11,-6 4-11,5-4 8,-5 5-8,0 4 0,0 1 0,0-6 0,6 6 0,-6 4 0,5 10 0,-10-9 0,5 4 0,5 0 0,1 0 0,-6-4-9,0-1 9,5 5-8,1 6 8,-1-16-8,1 5 8,-6 6-8,0-1 8,0-10-9,5 6 9,-5 4-10,0-24 10,6 5 0,-1-1-9,-5 1 9,6 5 0,-1 4 0,1 1 0,-1 4 0,1 35 0,-1-11 0,0-14 0,6 1 0,0-6 0,-5 0 0,5 0 9,0 5-9,0 5 10,-6-4 6,1-6 0,-6 0 1,5 10 0,6-5 0,-5 5 0,-6 5 0,5 0 0,6-10 4,-5 0 1,-6 0 0,5 15 0,1-5-10,-6 0-3,5-5 0,1 5 0,-6-10-9,5 0 12,1 0-12,-6 15 12,0-10-12,0-5 0,0-5 0,5 5 0,6-14 0,-11 4 0,0 0 8,5 6-8,-5-6 0,0 0 0,6-4 0,-1-1 8,1-19 6,-1 0 1,1-5 0,-1 10 0,1-10-15,-1 1 0,1 4 0,5 0 0,-6-5 0,1-5 0,5-10 0,0 1 0,-6-5 0,6-6 0,-5-4 0,-1 5 0,6-10 0,-5 0 0,-6-5 0,5 0 0,1-5 0,-6 1 0,5-1 0,1 5 0,-6-10 0,0 6 0,0-1 0,0-5 0,0 1 0,0-1 0,0 0 0,5 1 0,-5-6 0,0 6-15,0-6 3,0 1 1,0-6-33,0 1-8,0 0 0,0-1-1,0-4 33,0 5 8,0-15 0,0 0 1,0 0-61,0 0-13,0 0-3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9:57.4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EDF368-3559-4D22-A98E-EB16E69B6F2F}" emma:medium="tactile" emma:mode="ink">
          <msink:context xmlns:msink="http://schemas.microsoft.com/ink/2010/main" type="inkDrawing" rotatedBoundingBox="12261,12618 30913,12389 30915,12564 12263,12793" shapeName="Other">
            <msink:destinationLink direction="with" ref="{C5638318-F1E3-492A-9FAE-3F6FA33A73AE}"/>
          </msink:context>
        </emma:interpretation>
      </emma:emma>
    </inkml:annotationXML>
    <inkml:trace contextRef="#ctx0" brushRef="#br0">0 304 633,'0'0'28,"0"0"6,0 0-34,0 0 0,0 0 0,0 0 0,0 0 250,0 0 43,0 0 9,0 0 2,0 0-156,0 0-30,0 0-6,0 0-2,11-5-38,0 0-7,-11 5-1,17 0-1,-6 0-35,5 5-8,6-5 0,-5 5-1,-1 0 13,6-1 4,0-4 0,11 5 0,-11 0-7,11 0-1,5 0 0,1 0 0,4-5-28,-4 5 0,5 4 0,5-9 0,0 5 0,6-5-20,0 5 4,5-5 0,-5-5 16,6 5 0,-7 0-8,12 0 8,-5 0 0,4 0 0,7-5 0,-1 5 0,6-4 11,-1 4 5,7-10 2,-6 5 0,-1 0-29,1 5-5,5-5-2,6 0 0,0 0 29,0 1 5,-1-1 2,17 0 0,-10-5-27,-1 5-6,0 0-1,6-4 0,-6 4 16,11-5 0,-5 0 0,11 5 10,-12-4-10,7-1 0,-12 5 9,11-5-9,0 0 12,0 1-3,1 4 0,4-5 0,-10 10-9,5-5 0,-11 0 0,17 0 0,-6 1 0,6-1 0,-6 0 0,11 0 0,-16 5 0,5 0 0,-5 5 0,11-5 0,-6 0 8,0 0 0,0 0 0,6 5 0,-6 4-8,-11-4 10,6 5-10,5-5 10,-5 0-10,0 5 0,5-6 0,6 6 8,-6-5-18,0 0-4,-5 0-1,10 0 0,-4 0 26,-1-1 5,0 1 0,6-5 1,-6 0-8,-5 5-1,-1-5-8,12 5 12,-11-5 23,5 0 4,0 5 1,6-5 0,-6 0-51,0 0-9,0 0-3,6 0 0,-6 0 23,0-5 10,6 0-1,5 0 0,-5 5 2,0-5 0,-6 1 0,11-1 0,-11 0-3,11 0 0,-5 0 0,11 0 0,-17 5-8,0-5 8,0 5-8,6-5 8,-17 1-8,11 4 0,6 0 0,5 0 0,-16 0 0,5 0 8,-11 0-8,12 0 0,-1 0 0,0-5 8,0 5-8,6-5 0,-11 5 11,5 0-3,-11 0-8,11-5 12,0 0-1,-5 0-1,-6 5 0,12-5 0,-7 5 18,-4-5 4,4 5 1,1 0 0,-11 0-33,5 0-20,0 0 2,11 0 1,-10 0 17,-1 5 14,0-5-2,0 0-1,-5 0 0,0 0 0,16 0 0,-11 0 0,-16 0 0,11 0 0,-1 0 0,7 0 0,-12 0-3,0 0 0,0 0 0,6 0 0,11 0 0,-11-5-8,-17 5 12,17 0-4,5 0-8,-5 0 8,-12 5-8,7-5 8,-6-5-8,-1 5 0,12 0 0,-11-4 0,-17-1 0,17 5 8,11 0-8,-6-5 0,-5 5 0,-1-5 0,-10 0 8,11 5-8,-6-10 0,6 10 0,-6-9 0,6 4 8,-11 5-8,11-5 0,-6 0 9,-5 5-9,0-5 0,-1 5 9,-4-5-9,-1 5 0,0 0 8,-5-5-8,6 5 0,-7-5 0,1 5 8,0-4-8,0 4 0,0 0 0,0 0 0,0 0 0,-1 0 0,1 0 0,-5 0 0,-1 0 0,-5 0 0,0 0 0,0 0 8,-1 0-8,1 0 0,0 0 0,-5 0 8,10 0-8,-5-5 0,0 5 0,0 0 0,-6 5 10,6-5-10,-6 0 8,1 0-8,-1 0 10,0 0-10,-5 0 10,0 0-10,0 0 0,-6 0 0,-5 4-11,6 1 11,-6-5 0,0 5 0,-6-5 0,1 5 0,-1-5 0,1 5 0,-1-5 0,-5 0 0,-11 0 0,0 0 0,11 0 8,0 5-8,-11-5 0,0 0 0,0 0 8,0 0-8,0 0 0,0 0 0,0 0-8,0 0 0,0 0 0,0 0 0,0 0 0,0 0-15,-11-5-2,5-5-1,-5 5 0,0-4-32,6 4-6,-6-5-2,0 0 0,0-4-108,0 4-22,0-5-4,0 1-919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9:57.8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9DC3B6-00CC-4381-9F37-A0FF34327A03}" emma:medium="tactile" emma:mode="ink">
          <msink:context xmlns:msink="http://schemas.microsoft.com/ink/2010/main" type="inkDrawing" rotatedBoundingBox="30314,11794 31187,12415 30534,13335 29660,12715" shapeName="Other"/>
        </emma:interpretation>
      </emma:emma>
    </inkml:annotationXML>
    <inkml:trace contextRef="#ctx0" brushRef="#br0">0 0 2473,'0'0'109,"0"0"23,0 0-105,0 0-27,0 0 0,0 0 0,17 9 45,-1-4 4,-5 5 1,11-10 0,0 5-26,0 0-4,5 0-2,1-1 0,-6 1-18,5 0 10,6 0-10,0 0 8,0 0-8,5 9 0,6-9 9,-6 5-9,1 5 8,-6-1-8,5 1 10,0-5-10,6 4 17,-5-4-2,-6 5-1,-1 4 0,1-4 2,0-1 0,0 1 0,-5 0 0,5-1 9,-12 1 3,7 0 0,-12 4 0,1-4-16,-1-1-2,-5 1-1,-5 0 0,-6 4-1,-6-4-8,1 4 12,-6 6-4,-11 4-8,-6 0-14,-5 0 3,-5 1 1,-6 9-20,-5 4-4,-6 1-1,-5 0 0,-6 5-21,-5 0-4,-6-5 0,-5 4-1,-6 6-124,6-1-25,-6-4-5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02.4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14A3B63-0A3C-4F65-9B34-5156EDEDC864}" emma:medium="tactile" emma:mode="ink">
          <msink:context xmlns:msink="http://schemas.microsoft.com/ink/2010/main" type="inkDrawing" rotatedBoundingBox="16551,11632 26242,7856 26586,8738 16895,12515" semanticType="callout" shapeName="Other"/>
        </emma:interpretation>
      </emma:emma>
    </inkml:annotationXML>
    <inkml:trace contextRef="#ctx0" brushRef="#br0">12 3774 687,'0'0'30,"0"0"7,0 9-29,0 1-8,0-10 0,0 0 0,0 0 79,0 0 14,0 0 3,0 0 1,0 0 24,0 0 5,0 0 1,0 0 0,-5-10-39,5 10-7,0 0-1,0 0-1,0 0-23,0 0-4,-6 5 0,6-5-1,0 0-4,0 0-1,0 0 0,0 0 0,0 0-2,0 0 0,0 0 0,0 0 0,0 0-9,0 0-3,0-9 0,0-6 0,0 15-21,6-10-11,-1-4 10,0 4-10,-5 10 0,11-10 0,-5-5 0,5 1 0,-6-1 57,1 5 6,-1-4 1,1-1 0,-1 1-103,6-1-20,0-5-4,0 6-1,0-1 76,6-4 16,-1 4 2,1-4 1,-1 4 1,0-5 1,6 1 0,-5-1 0,-1 1-44,6-1-9,-5 6-1,-1-6-1,6 1 22,-5-1 0,-1 1 10,6-6-10,0 6 20,-6-1-4,6-4 0,-5 5 0,5-6-16,-6 6-11,6-1 2,0 1 0,0-1 9,0 1 8,5-1-8,-5-4 11,0 4-11,6-4 0,-1-5 9,6 4-9,0 1 17,-17 4-1,-10-4 0,16 0 0,16-1-16,6 1 0,-6 0 0,6-1 0,-5-4 0,-1 5 0,0-1 9,6 1-9,-11-1 0,6 1 0,-7 0-8,7-6 8,-1 6 0,-5 0 0,0-6 0,5 6 0,1 0 0,-1-1 0,1-4 0,-1 0 0,0 4 0,6 1 0,0 5 0,5-11 0,1 6 8,-1-5-8,-5-1 0,0 6 0,5 0 0,-5-1 0,5 1 0,-5 0 0,0-1 0,0 1 0,0-1-10,5 1 10,1 0 0,5-1 0,-1 6 0,-4-6 0,-6 6 0,5 0 0,0-6 9,1 1-9,-1 4 0,0 1 0,1-1 0,-1-4 0,-5 4 0,5 1 0,-5-1 0,6-4-12,-1 5 12,6-1 0,0-4 0,-6-1 0,0 6 0,6-1 0,5-4 0,6 0 10,-5 4-10,-7 1 0,7-6 0,-1 6 0,6-1 0,-6 1 0,-5-1 0,11 1-11,-6 4 11,1-4 0,-1 4 8,11-5-8,-11 1 0,6-1 0,0 1 0,0-1 0,0 1 0,-6 4 0,6-9 0,5 4-8,-5 1 8,0-1 0,5-4 0,11 0 0,-10-1 0,4 6 0,-4-6 8,4 6-8,-4-5 0,-1 4 0,0 1 0,1-6-8,-1-4 8,0 5 0,6-1 0,5 1 0,-5 4 9,0 1 4,-6-6 1,0 1 0,-5 5-14,0-1 9,5 1-9,1-1 8,-7 1-8,1-1 8,11 1-8,0-1 8,0 5-8,-6 1 0,-5-1 0,5 1 8,0-1-8,-5 0 0,5 6 0,-5-1 0,5 0 0,1 0 0,-1 1 0,0 4 0,1-5 0,-1 0 0,-5 0 0,0 1 8,-1-1-8,-4 0 0,4 5 0,7-4 0,-6-1 0,10 0 0,-4 0 0,-1 1 8,6-1 5,-11 5 1,-1-10 0,1 10 0,0-4-14,-6 4 0,6-5 0,0 0-10,-6-4 10,6-1 0,-11 5 8,5 1-8,1 4 9,-7 0-9,-4-5 12,-1 5-12,0-5 0,-10 10-9,-6-4-1,-6-1 0,1 10-94,-7-5-20,-4-5-3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36.36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7281C0-F54B-4591-863E-9509C54DE5A3}" emma:medium="tactile" emma:mode="ink">
          <msink:context xmlns:msink="http://schemas.microsoft.com/ink/2010/main" type="writingRegion" rotatedBoundingBox="26219,5504 28124,5628 28082,6277 26176,6153">
            <msink:destinationLink direction="with" ref="{20806DCF-D9D2-407F-8CEA-AF60F1E4C5E7}"/>
            <msink:destinationLink direction="with" ref="{226B8660-BFA0-44D2-A8E4-3FCF95DD3E0C}"/>
          </msink:context>
        </emma:interpretation>
      </emma:emma>
    </inkml:annotationXML>
    <inkml:traceGroup>
      <inkml:annotationXML>
        <emma:emma xmlns:emma="http://www.w3.org/2003/04/emma" version="1.0">
          <emma:interpretation id="{F503D94D-5F9B-4A12-8D0D-181219F6383B}" emma:medium="tactile" emma:mode="ink">
            <msink:context xmlns:msink="http://schemas.microsoft.com/ink/2010/main" type="paragraph" rotatedBoundingBox="26219,5504 28124,5628 28082,6277 26176,6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E97FB0-D6BE-4105-812D-67D1839A2D98}" emma:medium="tactile" emma:mode="ink">
              <msink:context xmlns:msink="http://schemas.microsoft.com/ink/2010/main" type="line" rotatedBoundingBox="26219,5504 28124,5628 28082,6277 26176,6153"/>
            </emma:interpretation>
          </emma:emma>
        </inkml:annotationXML>
        <inkml:traceGroup>
          <inkml:annotationXML>
            <emma:emma xmlns:emma="http://www.w3.org/2003/04/emma" version="1.0">
              <emma:interpretation id="{36070B08-8F11-4E10-982A-F569F1702E9B}" emma:medium="tactile" emma:mode="ink">
                <msink:context xmlns:msink="http://schemas.microsoft.com/ink/2010/main" type="inkWord" rotatedBoundingBox="26219,5504 26494,5522 26452,6171 26176,6153">
                  <msink:destinationLink direction="from" ref="{4541700D-C9A4-43FF-9800-C4C99BD93243}"/>
                  <msink:destinationLink direction="from" ref="{070AC25E-8E91-407C-A380-9065ABA48741}"/>
                  <msink:destinationLink direction="to" ref="{070AC25E-8E91-407C-A380-9065ABA48741}"/>
                </msink:context>
              </emma:interpretation>
              <emma:one-of disjunction-type="recognition" id="oneOf0">
                <emma:interpretation id="interp0" emma:lang="en-AU" emma:confidence="0">
                  <emma:literal>}</emma:literal>
                </emma:interpretation>
                <emma:interpretation id="interp1" emma:lang="en-AU" emma:confidence="0">
                  <emma:literal>{</emma:literal>
                </emma:interpretation>
                <emma:interpretation id="interp2" emma:lang="en-AU" emma:confidence="0">
                  <emma:literal>3</emma:literal>
                </emma:interpretation>
                <emma:interpretation id="interp3" emma:lang="en-AU" emma:confidence="0">
                  <emma:literal>S</emma:literal>
                </emma:interpretation>
                <emma:interpretation id="interp4" emma:lang="en-AU" emma:confidence="0">
                  <emma:literal>z</emma:literal>
                </emma:interpretation>
              </emma:one-of>
            </emma:emma>
          </inkml:annotationXML>
          <inkml:trace contextRef="#ctx0" brushRef="#br0">-883-3380 1688,'-17'-5'75,"17"5"15,0 0-72,0 0-18,0 0 0,0 0 0,0 0 98,0 0 16,0 0 3,0 0 1,0 0-38,11 0-8,11 0-2,-5 0 0,-1 0-21,-16 0-4,0 0-1,17 5 0,5 0-24,-11 0-6,-11-5-1,0 0 0,10 9-40,-10 6-8,0 0-1,-10-1-1,-1 6-80,0-1-16,5-4-3,-10 4-1,-6-4 1,16 0 1,6-15 0,0 0 0,-11 9 67,0 1 12,11-10 4,0 0 0,11 10 52,-11-10 0,0 10 8,0-10 0,0 0 32,6 14 5,5-4 2,0 0 0,0-5 1,5 4 0,-16-9 0,11 10 0,-11-10 2,11 10 1,11 0 0,-6 4 0,-16-14-5,0 0-1,11 10 0,0 5 0,-5-6-18,-1 6-4,-5-15-1,6 10 0,10 4 9,-16-4 1,-5 10 1,5-6 0,5-4 6,-5 0 1,-5 4 0,-12 1 0,6 0-8,0-1-2,0 1 0,-5-1 0,-11 1-8,-1 0-2,17 4 0,-5-4 0,-17-5-11,11-1-9,5 1 12,17 0-12,6 0 0,-6-10 0,-28 4 0,12-4 0,16 0-140,-5 0-23,-17-4-4</inkml:trace>
        </inkml:traceGroup>
        <inkml:traceGroup>
          <inkml:annotationXML>
            <emma:emma xmlns:emma="http://www.w3.org/2003/04/emma" version="1.0">
              <emma:interpretation id="{5FE8E12E-1470-4078-959E-35D36AAC367D}" emma:medium="tactile" emma:mode="ink">
                <msink:context xmlns:msink="http://schemas.microsoft.com/ink/2010/main" type="inkWord" rotatedBoundingBox="27456,5657 28120,5700 28086,6221 27422,6178"/>
              </emma:interpretation>
              <emma:one-of disjunction-type="recognition" id="oneOf1">
                <emma:interpretation id="interp5" emma:lang="en-AU" emma:confidence="0">
                  <emma:literal>X</emma:literal>
                </emma:interpretation>
                <emma:interpretation id="interp6" emma:lang="en-AU" emma:confidence="0">
                  <emma:literal>x</emma:literal>
                </emma:interpretation>
                <emma:interpretation id="interp7" emma:lang="en-AU" emma:confidence="0">
                  <emma:literal>Z</emma:literal>
                </emma:interpretation>
                <emma:interpretation id="interp8" emma:lang="en-AU" emma:confidence="0">
                  <emma:literal>z</emma:literal>
                </emma:interpretation>
                <emma:interpretation id="interp9" emma:lang="en-AU" emma:confidence="0">
                  <emma:literal>¥</emma:literal>
                </emma:interpretation>
              </emma:one-of>
            </emma:emma>
          </inkml:annotationXML>
          <inkml:trace contextRef="#ctx0" brushRef="#br0" timeOffset="-1006.66">290-3205 518,'28'0'46,"-28"0"-37,0 0-9,0 0 0,0 0 216,0 0 40,0 0 9,0 0 2,0 0-101,11-9-20,11 4-4,-6 0-1,-16 5-30,11 0-7,6 0 0,-1 0-1,1 0-28,-7 5-6,-10-5-1,17 10 0,10-1-19,-5 1-4,-11-5-1,6 5 0,10-1-27,-5 1-5,-11 5-2,0-1 0,-11 1-10,11 0 0,0-1 0,-11-4 8,-11 5-8,16-6 0,6 6 0,0 0 0,-16-1 0,-1-4 8,6-10-8,-5 15 12,5 4-12,-11-4 0,-11-1 0,11 1 0,6 0 0,-1-6-9,-16 1 9,0 5-13,11-6 13,-5 1 0,5 0-10,-6 0 10,-5-5 0,6-1 0,11 11-9,-6-5 9,-17-10-19,17 10 0,6-6 0,-1 11 0,1-10-25,-6 5-4,5-1-2,6 1 0,0-10-5,0 10-1,0-10 0,0 0 0,17 10-101,-17-10-21,0 0-4</inkml:trace>
          <inkml:trace contextRef="#ctx0" brushRef="#br0" timeOffset="-716.3">795-3185 2707,'0'0'60,"0"0"12,-11-5 2,5-5 2,6 10-61,0 0-15,-5-5 0,-6 1 0,11 4 56,-5 0 9,-17 4 2,5-4 0,-5 10-47,11 0-8,0 4-3,-5 1 0,-12 9-9,6 1 0,6-1 0,11 10 0,-6 5 0,5 0 0,-5 5-9,17-10 9,5 0-16,5-4 1,-5-1 0,5-5 0,17 1-12,0-11-2,-11 1-1,11-5 0,5-5-37,1-5-7,-1-5-2,1-10-709,-6-4-143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9:51.4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2F524C-44AF-4DDF-8CE8-0CF627405A4F}" emma:medium="tactile" emma:mode="ink">
          <msink:context xmlns:msink="http://schemas.microsoft.com/ink/2010/main" type="writingRegion" rotatedBoundingBox="953,6670 9918,6492 10085,14848 1119,15027"/>
        </emma:interpretation>
      </emma:emma>
    </inkml:annotationXML>
    <inkml:traceGroup>
      <inkml:annotationXML>
        <emma:emma xmlns:emma="http://www.w3.org/2003/04/emma" version="1.0">
          <emma:interpretation id="{824D22AE-2E98-4407-B575-95B6FA48BA6B}" emma:medium="tactile" emma:mode="ink">
            <msink:context xmlns:msink="http://schemas.microsoft.com/ink/2010/main" type="paragraph" rotatedBoundingBox="968,6549 4951,6604 4931,8011 948,7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B032A6-47F4-4A1A-887B-02C2431D47E7}" emma:medium="tactile" emma:mode="ink">
              <msink:context xmlns:msink="http://schemas.microsoft.com/ink/2010/main" type="line" rotatedBoundingBox="968,6549 4951,6604 4931,8011 948,7956"/>
            </emma:interpretation>
          </emma:emma>
        </inkml:annotationXML>
        <inkml:traceGroup>
          <inkml:annotationXML>
            <emma:emma xmlns:emma="http://www.w3.org/2003/04/emma" version="1.0">
              <emma:interpretation id="{71A9B622-618D-48CC-B4BD-EB27707AA144}" emma:medium="tactile" emma:mode="ink">
                <msink:context xmlns:msink="http://schemas.microsoft.com/ink/2010/main" type="inkWord" rotatedBoundingBox="961,7037 1702,7047 1695,7506 954,7496"/>
              </emma:interpretation>
              <emma:one-of disjunction-type="recognition" id="oneOf0">
                <emma:interpretation id="interp0" emma:lang="en-AU" emma:confidence="0">
                  <emma:literal>=</emma:literal>
                </emma:interpretation>
                <emma:interpretation id="interp1" emma:lang="en-AU" emma:confidence="0">
                  <emma:literal>#</emma:literal>
                </emma:interpretation>
                <emma:interpretation id="interp2" emma:lang="en-AU" emma:confidence="0">
                  <emma:literal>z</emma:literal>
                </emma:interpretation>
                <emma:interpretation id="interp3" emma:lang="en-AU" emma:confidence="0">
                  <emma:literal>¥</emma:literal>
                </emma:interpretation>
                <emma:interpretation id="interp4" emma:lang="en-AU" emma:confidence="0">
                  <emma:literal>E</emma:literal>
                </emma:interpretation>
              </emma:one-of>
            </emma:emma>
          </inkml:annotationXML>
          <inkml:trace contextRef="#ctx0" brushRef="#br0">59-2 1267,'0'0'28,"0"0"5,-11 10 2,11-10 1,0 0-36,0 0 0,-6 0 0,-10 0 0,10 0 102,6 0 14,0 0 2,-16 4 1,5-4-4,11 0-1,0 0 0,0 0 0,0 0-26,0 0-4,0 0-2,11 0 0,5 0-33,-5 0-6,0-4-2,11 8 0,0-4-14,5 5-3,-16 0-1,17 0 0,-1 0-13,1 0-2,-1 0-8,6 0 12,-6 4-12,6-4 0,0 5 8,-5-5-8,5 0 0,-6 0 0,0-5-9,6 0 9,-11 0-64,11 0-6,-16 0-2,4 0-1032</inkml:trace>
          <inkml:trace contextRef="#ctx0" brushRef="#br0" timeOffset="229.38">42 373 864,'0'0'76,"0"0"-60,0 0-16,0 0 0,0 0 267,0 0 50,0 0 11,0 0 1,0 0-181,17 5-37,-6 0-7,16 0-2,-5-5-27,11 5-6,5-5-1,-10 5 0,15 4-19,-4-4-4,-1 0-1,1 0 0,-1 5-29,0-5-7,6-1 0,-5 1-8,5 5-88,5-5-24,0 0-4,1-5-1032</inkml:trace>
        </inkml:traceGroup>
        <inkml:traceGroup>
          <inkml:annotationXML>
            <emma:emma xmlns:emma="http://www.w3.org/2003/04/emma" version="1.0">
              <emma:interpretation id="{7DCC47D5-1EA7-4BE6-80E5-B796B3B0CAB4}" emma:medium="tactile" emma:mode="ink">
                <msink:context xmlns:msink="http://schemas.microsoft.com/ink/2010/main" type="inkWord" rotatedBoundingBox="2353,6568 4951,6604 4931,8011 2334,7975"/>
              </emma:interpretation>
              <emma:one-of disjunction-type="recognition" id="oneOf1">
                <emma:interpretation id="interp5" emma:lang="en-AU" emma:confidence="0">
                  <emma:literal>Be</emma:literal>
                </emma:interpretation>
                <emma:interpretation id="interp6" emma:lang="en-AU" emma:confidence="0">
                  <emma:literal>38</emma:literal>
                </emma:interpretation>
                <emma:interpretation id="interp7" emma:lang="en-AU" emma:confidence="0">
                  <emma:literal>Bee</emma:literal>
                </emma:interpretation>
                <emma:interpretation id="interp8" emma:lang="en-AU" emma:confidence="0">
                  <emma:literal>3tx</emma:literal>
                </emma:interpretation>
                <emma:interpretation id="interp9" emma:lang="en-AU" emma:confidence="0">
                  <emma:literal>3rx</emma:literal>
                </emma:interpretation>
              </emma:one-of>
            </emma:emma>
          </inkml:annotationXML>
          <inkml:trace contextRef="#ctx0" brushRef="#br0" timeOffset="808.27">1408-134 2113,'-6'-19'93,"6"9"20,0-5-90,0 6-23,0-1 0,0 0 0,0 5 70,11 0 10,-5-4 1,16-1 1,-11 5-25,16-5-5,-11 5 0,12 0-1,-6 1-11,5 4-3,-10-5 0,5 5 0,0 0-46,-1 0-10,7 5-1,-12-1-1,6 1 42,-5 0 9,5 0 2,-17 5 0,6 4-32,-5 11 0,-1-1-8,-5 10 8,-11-4-60,0 9-6,6-5-1,-12 0 0,6 0-27,0 0-6,-5-5 0,-1 1-1,1-11 21,-1 1 4,1-6 0,5 6 1,-5-6 29,-1-4 6,12 0 0,-12 0 1,17-10 47,-11 0 10,11 0 2,0 0 0,0 0 16,0 0 3,0 0 1,0 0 0,0 0-29,0 0-11,17 4 8,-6 1-8,0-5 46,5 5 4,1 0 1,4-5 0,7 0-16,-12 0-3,12 5-1,-6-5 0,5 10-15,-5-1-2,0 1-1,0 5 0,5-1 4,-21-4 1,5 10 0,0-1 0,0 6 2,-11-1 0,0 5 0,0 0 0,-11-4 1,5 4 1,1 0 0,-6-4 0,-6 4-2,1-5-1,-1 1 0,-4-6 0,-1 1-2,0-6 0,-6 1 0,6-5 0,-5 4-2,-6-9-1,0 0 0,6 0 0,-12-5-14,6 0 0,0-5 0,6-5 0,0 10-67,-1-9-6,12 4-2,-1-5-1044</inkml:trace>
          <inkml:trace contextRef="#ctx0" brushRef="#br0" timeOffset="1503.16">2164 558 748,'0'-4'67,"-5"4"-54,5-15-13,-6 10 0,6 5 272,0 0 51,0-5 10,0 5 3,0 0-176,0 0-34,11 10-7,11 5-2,-16 4-85,16 1-16,-6 9-4,6 0-1,6-5 41,-1 11 9,0-6 2,12 5 0,-17-5-50,5 0-13,1-9 0,-1 4 0,0 1 0,1-11 0,-12 1 0,6-5 0,6-1 0,-17-9 0,5 5 0,-5-5 0,6-5 0,-6-4 0,-6-6 0,6-4 0,-11-1 0,0-9 0,0 0 0,-6-10 0,1-5 0,0 0 0,-6 0 0,0-5 0,5 0-46,-16 1-14,6-1-4,-17 0 0,16 5 38,-10 0 7,10 1 2,-10-6 0,0 0 17,5 0 0,5 1 0,-10-1 0,16 5 0,-11 0 0,5 0 0,7 0 0,4 10 0,-10 5 0,10 0 0,1-1 0,5 1 15,-6 10 0,1-1 0,10 1 0,-5 9 39,11 0 8,-5 0 2,10 6 0,-5-1-64,5 5-20,1-5 0,5 0 0,5 5 32,1 0 7,-1 5 1,11 0 0,1-5-20,-1 0 0,17 5 0,0-5 0,-11 0 55,11 0 7,-1 4 2,1-4 0,-5-4-52,-1-1-12,0 5 0,6 0 0,0-5 0,-11 5 0,-6-5 0,12 0 0,-17 0 0,5 5 0,-5-10 0,0 6 0,-6 4 0,6 0 0,-11 0 0,0-5 0,-11 0-202,5 0-43,12 0-9,-28 5-2</inkml:trace>
          <inkml:trace contextRef="#ctx0" brushRef="#br0" timeOffset="1835.8">2877-75 345,'0'0'15,"0"0"4,0 0-19,0 0 0,0 0 0,0 0 0,0 0 413,17 9 79,-6 1 16,5 0 4,6 0-308,6-1-60,-12 1-13,11 0-3,1 0-51,-6-1-10,16-4-3,-16 5 0,11-5-51,-5 0-13,-1 5 0,0-1 0,-5 1 0,6 5 0,-6-6 0,0 6 0,-11 0 0,0 4 0,-6 1 0,0 4 0,-5-4 0,0 4 0,-5 0 0,-6 6 0,-5-1 0,5 0 0,-6 0 0,1 1 0,-6-11 0,-6 5 0,6 6 0,0-11 0,-5 1 0,5-6 0,0 1 0,0 0 0,11-6-48,-5-4-13,5 0-3,-6-5 0,17 0-51,0 0-10,0 0-3,0 0-580,0-10-116</inkml:trace>
          <inkml:trace contextRef="#ctx0" brushRef="#br0" timeOffset="2089.5">3716 56 2188,'0'0'97,"0"0"20,0 5-93,-21-5-24,10 0 0,-6 5 0,1 0 107,-1 5 17,-5-5 3,0 9 1,0 1-52,-5-1-9,-6 6-3,6-1 0,5 6 0,0-6 0,0 11 0,0-6 0,11 0-51,-11 6-13,17-6 0,-1 5 0,1 0 0,5 1 0,0-1 0,11 0 0,5-4 0,-5-1 0,0-5 0,11 1 0,5-1 0,6-4 0,6 0 0,-7-10 0,7-1 54,-1 6 8,6-5 2,5-5 0,-10-10-104,5 5-21,5-4-4,11-16-885,1 6-177</inkml:trace>
        </inkml:traceGroup>
      </inkml:traceGroup>
    </inkml:traceGroup>
    <inkml:traceGroup>
      <inkml:annotationXML>
        <emma:emma xmlns:emma="http://www.w3.org/2003/04/emma" version="1.0">
          <emma:interpretation id="{6BB9DA5D-3D77-4889-85BF-2127A0E35958}" emma:medium="tactile" emma:mode="ink">
            <msink:context xmlns:msink="http://schemas.microsoft.com/ink/2010/main" type="paragraph" rotatedBoundingBox="2231,8449 2777,8251 2875,8520 2328,87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27EA50-E0B5-448C-939B-8AD3FDCA7E24}" emma:medium="tactile" emma:mode="ink">
              <msink:context xmlns:msink="http://schemas.microsoft.com/ink/2010/main" type="line" rotatedBoundingBox="2231,8449 2777,8251 2875,8520 2328,8717"/>
            </emma:interpretation>
          </emma:emma>
        </inkml:annotationXML>
        <inkml:traceGroup>
          <inkml:annotationXML>
            <emma:emma xmlns:emma="http://www.w3.org/2003/04/emma" version="1.0">
              <emma:interpretation id="{5F01EA85-3E59-4A85-B037-E555AFD50DBB}" emma:medium="tactile" emma:mode="ink">
                <msink:context xmlns:msink="http://schemas.microsoft.com/ink/2010/main" type="inkWord" rotatedBoundingBox="2231,8449 2777,8251 2875,8520 2328,8717">
                  <msink:destinationLink direction="with" ref="{10C6377C-67F2-4C92-94BE-0AE0E657C100}"/>
                </msink:context>
              </emma:interpretation>
              <emma:one-of disjunction-type="recognition" id="oneOf2">
                <emma:interpretation id="interp10" emma:lang="en-AU" emma:confidence="0">
                  <emma:literal>x</emma:literal>
                </emma:interpretation>
                <emma:interpretation id="interp11" emma:lang="en-AU" emma:confidence="0">
                  <emma:literal>. \</emma:literal>
                </emma:interpretation>
                <emma:interpretation id="interp12" emma:lang="en-AU" emma:confidence="0">
                  <emma:literal>/ \</emma:literal>
                </emma:interpretation>
                <emma:interpretation id="interp13" emma:lang="en-AU" emma:confidence="0">
                  <emma:literal>' \</emma:literal>
                </emma:interpretation>
                <emma:interpretation id="interp14" emma:lang="en-AU" emma:confidence="0">
                  <emma:literal>, \</emma:literal>
                </emma:interpretation>
              </emma:one-of>
            </emma:emma>
          </inkml:annotationXML>
          <inkml:trace contextRef="#ctx0" brushRef="#br1" timeOffset="17855.48">1578 1333 172,'0'0'16,"0"0"-16,0 0 0,0 0 0,0 0 246,0 0 46,-6 5 10,6 5 2,-16 0-112,10-5-21,-5 4-5,11-9-1,-5 5-65,5-5-12,0 0-4,-11 10 0,0 0-30,0 0-6,5-6-2,-5 6 0,6 0-18,-6 5-3,5 4-1,-4-4 0,-1 4-14,0 1-10,0 4 12,5-4-12,-5-1 0,0-4-12,6 9 0,-6-9 0,11-15-34,-11 9-6,5 6-2,6-5 0,0-10-134,0 0-26,0 0-6</inkml:trace>
          <inkml:trace contextRef="#ctx0" brushRef="#br1" timeOffset="18078.04">1594 1290 1422,'0'0'63,"0"0"13,0 0-61,0 0-15,0 0 0,0 0 0,11 9 98,-11-9 17,0 0 3,22 10 1,-11 5-46,5-6-9,-5 1-1,-5 0-1,5 0-14,5 4-4,6-4 0,-5 0 0,5 0-23,-6-1-5,1 6 0,4-10-1,-4 0-15,5 4 9,-17-4-9,12 0 8,-6 0-16,0 5-4,-11-10-1,0 0-661,11 5-132</inkml:trace>
        </inkml:traceGroup>
      </inkml:traceGroup>
    </inkml:traceGroup>
    <inkml:traceGroup>
      <inkml:annotationXML>
        <emma:emma xmlns:emma="http://www.w3.org/2003/04/emma" version="1.0">
          <emma:interpretation id="{EA241F3B-73D1-428E-9BA6-392E53DCC783}" emma:medium="tactile" emma:mode="ink">
            <msink:context xmlns:msink="http://schemas.microsoft.com/ink/2010/main" type="paragraph" rotatedBoundingBox="3277,9414 9964,9207 10010,10699 3323,109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9506380-C341-4BE9-AB17-928B391E2715}" emma:medium="tactile" emma:mode="ink">
              <msink:context xmlns:msink="http://schemas.microsoft.com/ink/2010/main" type="line" rotatedBoundingBox="3277,9414 9964,9207 10010,10699 3323,10906"/>
            </emma:interpretation>
          </emma:emma>
        </inkml:annotationXML>
        <inkml:traceGroup>
          <inkml:annotationXML>
            <emma:emma xmlns:emma="http://www.w3.org/2003/04/emma" version="1.0">
              <emma:interpretation id="{356C2201-CE22-4186-9E95-15A2F7238178}" emma:medium="tactile" emma:mode="ink">
                <msink:context xmlns:msink="http://schemas.microsoft.com/ink/2010/main" type="inkWord" rotatedBoundingBox="3286,9726 6295,9633 6327,10661 3318,10754">
                  <msink:destinationLink direction="with" ref="{10C6377C-67F2-4C92-94BE-0AE0E657C100}"/>
                </msink:context>
              </emma:interpretation>
              <emma:one-of disjunction-type="recognition" id="oneOf3">
                <emma:interpretation id="interp15" emma:lang="en-AU" emma:confidence="0">
                  <emma:literal>Dilation</emma:literal>
                </emma:interpretation>
                <emma:interpretation id="interp16" emma:lang="en-AU" emma:confidence="0">
                  <emma:literal>Dilations</emma:literal>
                </emma:interpretation>
                <emma:interpretation id="interp17" emma:lang="en-AU" emma:confidence="0">
                  <emma:literal>Dilator</emma:literal>
                </emma:interpretation>
                <emma:interpretation id="interp18" emma:lang="en-AU" emma:confidence="0">
                  <emma:literal>Dilators</emma:literal>
                </emma:interpretation>
                <emma:interpretation id="interp19" emma:lang="en-AU" emma:confidence="0">
                  <emma:literal>Dictation</emma:literal>
                </emma:interpretation>
              </emma:one-of>
            </emma:emma>
          </inkml:annotationXML>
          <inkml:trace contextRef="#ctx0" brushRef="#br1" timeOffset="19720.96">2324 2850 1382,'0'-25'123,"0"25"-99,0 0-24,0 0 0,5-10 45,-5 10 4,11-4 1,5-6 0,1 10 24,-1 0 5,6 0 1,-5 0 0,5 5-20,0 0-3,10-1-1,-15 6 0,5 0-8,0 5-1,11 4-1,-11 1 0,0-1-23,0 5-5,5-4-1,-16 4 0,5 6-17,-5-1 10,6 5-10,-17 5 8,5 0-8,1 0 8,-6 0-8,0 0 8,0-5-18,-11 0-4,11 0-1,-17 0 0,1 1-10,-1-6-3,-5 0 0,1-5 0,-7-4-4,6-6 0,6 1-1,-1-5 0,6-5-42,-5 0-8,-6-1-1,11-4-468,5-9-92</inkml:trace>
          <inkml:trace contextRef="#ctx0" brushRef="#br1" timeOffset="19372.66">2455 2898 288,'-11'20'12,"11"-20"4,0 0-16,0 0 0,-5 0 0,-6 5 0,11-5 272,0 0 51,0 5 10,-6 4 3,1 6-185,5 0-37,0-1-7,0 11-2,5-1-68,1 10-13,-6 0-4,5 5 0,1 0-20,-1 5 9,6-5-9,0-10 0,-11 1 0,6-1 0,-1-5 0,1 1-573,5-1-122</inkml:trace>
          <inkml:trace contextRef="#ctx0" brushRef="#br1" timeOffset="19986.59">2960 2879 1555,'0'0'138,"0"0"-110,0 0-28,0 0 0,-11-5 32,11 5 2,0 0 0,0 0 0,0 0-67,0 0-14,0 0-2</inkml:trace>
          <inkml:trace contextRef="#ctx0" brushRef="#br1" timeOffset="19853.95">3036 3103 1324,'6'10'118,"5"4"-94,-11 1-24,11 5 0,-11-6 85,0 6 13,0 9 2,5 5 1,1-5 0,-6 1 0,11 4 0,-6 5 0,6-5-65,-11 5-12,6-5-4,-1 5 0,-5-5-20,6 0-10,-6-5 1,5 1-927</inkml:trace>
          <inkml:trace contextRef="#ctx0" brushRef="#br1" timeOffset="20237.07">3261 2669 345,'0'0'15,"-5"0"4,-1-5-19,-5 0 0,0 5 0,6 0 0,5 0 389,0 0 75,0 0 14,0 0 3,-6 10-318,1 5-64,5-1-13,0 6-2,5 4-59,1 1-11,-1 4-2,6 10-1,0 0-11,-5 0 0,5 5 0,0 5 0,0 4 0,0 1 0,5-1 0,-5 1 0,-11 0 0,17-6-12,-6 6 2,16-5-1057</inkml:trace>
          <inkml:trace contextRef="#ctx0" brushRef="#br1" timeOffset="20601.3">3667 3171 1209,'-5'-14'53,"5"9"12,-17 0-52,6 0-13,0-5 0,-5 1 0,5-6 252,-6 5 47,-5 5 9,6 0 3,5 1-179,-5-1-35,-1 10-7,-5-1-2,0-4-69,6 10-19,5 0 0,0 9 0,0 6 0,5 4 0,6 5 0,0 5 0,0-5 0,6-4 0,5-6 0,0 5 0,0-4 14,5-6-3,-5 5-1,6-4 0,5-5-22,5-1-4,-16-9 0,0 0-1,5 0 17,-5 0 8,0-5-8,0-5 12,0 0-32,0-10-6,-5-4-2,-1-1 0,1-4 45,-1 4 9,1 6 2,5-6 0,-11-4-48,5 4-8,1 1-3,-1-5 0,-5 4 31,6 1 0,-6 9 0,0 10 0,5-10 11,1 5 1,-1-9 1,0 9 0,-5 5-13,11 14 9,0 11-9,0-6 8,6 6-8,-6-1 0,0 5 0,0 5 0,0-9-18,0 4-6,5 0 0,-5 0-733,0-4-147</inkml:trace>
          <inkml:trace contextRef="#ctx0" brushRef="#br1" timeOffset="20805.53">3804 3210 1497,'0'-24'133,"0"14"-106,0 0-27,0 10 0,0-9 108,6-1 16,-1-5 3,6 6 1,0-1 0,0 5 0,6 0 0,-1 5 0,0-5-45,6 5-9,0 5-2,-5-5 0,10 0-40,-10 10-8,5-10-1,0 5-1,-1 0-42,1-5-8,0 0-1,-5 4-770,5 1-153</inkml:trace>
          <inkml:trace contextRef="#ctx0" brushRef="#br1" timeOffset="21047.07">3886 2772 2106,'0'0'93,"0"0"19,0 0-89,0 0-23,0 0 0,0 0 0,0 0 125,0 0 21,0 0 4,6 14 1,-1 6-70,1-1-13,-1 6-4,6 4 0,0 5-52,6 5-12,-1 0 0,1 10 0,-6-10 0,5 5 0,1 14 0,5-4 0,-6-6 0,0 6 0,1 0 0,5-6 0,-6-4-93,6 0-23,-5-10-4,-1 5-1039</inkml:trace>
          <inkml:trace contextRef="#ctx0" brushRef="#br1" timeOffset="21584.92">4276 3064 1209,'0'0'108,"0"0"-87,-11-10-21,11 1 0,0-6 140,-6 5 23,6 0 5,-11 1 0,11-1-52,0 10-10,0 0-2,0 0-1,0 0-127,11 0-26,0-5-5,6 0-1,-6 5 30,5 0 6,-5 10 0,6 0 1,5 4 0,-6 6 0,0-1 0,1 6 0,-1-1 19,1 10 0,-1 10 0,1-5 0,5-10 8,-17 1 4,12-1 2,-1 0 0,-5 0 2,5 1 0,1-1 0,-6-5 0,0 1-16,0-6 0,5-9 0,-5 4 0,-5-4 0,5-5 0,-11-5 0,11 0 0,0-5 50,-6 0 7,1 0 2,-1-4 0,1-1 4,-6-5 1,0 6 0,-6-11 0,1 5 0,-6-4 0,5-1 0,-5 1 0,-5-1-23,-1-9-4,1 0-1,-1 9 0,1 1-2,-6 4-1,0 10 0,0 5 0,6 0-50,-1 5-11,-5 0-1,11 5-1,6-5-12,-12 9-2,6-4-1,11 5 0,0-5-59,6-1-11,-6-9-2,0 0-1,0 0-57,22 10-11</inkml:trace>
          <inkml:trace contextRef="#ctx0" brushRef="#br1" timeOffset="21190.9">4292 3439 1731,'0'0'76,"0"10"17,-5 5-74,5-1-19,0 1 0,-6 4 0,6 1 106,0-1 18,6 1 3,-1 4 1,1 1-156,10-6-32,-16-4-5</inkml:trace>
          <inkml:trace contextRef="#ctx0" brushRef="#br1" timeOffset="21940.17">4698 3259 691,'17'10'61,"-17"-10"-49,0 0-12,11 0 0,0-5 159,5 5 29,0 10 5,-5-5 2,6-1-82,-6-4-16,11 5-3,-6 0-1,6 10-23,-5 4-5,10-4-1,-16 4 0,5 1-51,1-1-13,-1 6 0,-5-1 0,11 1 46,-22-1 6,11 0 2,-5-4 0,5-6-7,-6 1-2,-5-15 0,0 0 0,0 0-13,0 0-2,0 0-1,0 0 0,0-15-29,0-4 0,11-1 0,0-4 0,0 0 16,-5-6-2,4 1-1,1-5 0,0-5-13,0 5 9,0 10-9,0-1 8,-5 6 17,-1 4 3,6 5 1,-11 10 0,11 0 17,6 10 3,-12 0 1,12 4 0,-6 1-14,5 5-4,-5 4 0,5 10 0,1 0-42,-1 5-9,6 0-1,-5-10-821,-1 10-164</inkml:trace>
        </inkml:traceGroup>
        <inkml:traceGroup>
          <inkml:annotationXML>
            <emma:emma xmlns:emma="http://www.w3.org/2003/04/emma" version="1.0">
              <emma:interpretation id="{DC762B51-CAAF-43FA-97A9-11489668E375}" emma:medium="tactile" emma:mode="ink">
                <msink:context xmlns:msink="http://schemas.microsoft.com/ink/2010/main" type="inkWord" rotatedBoundingBox="6787,9305 9964,9207 10010,10699 6833,10797"/>
              </emma:interpretation>
              <emma:one-of disjunction-type="recognition" id="oneOf4">
                <emma:interpretation id="interp20" emma:lang="en-AU" emma:confidence="0">
                  <emma:literal>factors</emma:literal>
                </emma:interpretation>
                <emma:interpretation id="interp21" emma:lang="en-AU" emma:confidence="0">
                  <emma:literal>factor }</emma:literal>
                </emma:interpretation>
                <emma:interpretation id="interp22" emma:lang="en-AU" emma:confidence="0">
                  <emma:literal>Factors</emma:literal>
                </emma:interpretation>
                <emma:interpretation id="interp23" emma:lang="en-AU" emma:confidence="0">
                  <emma:literal>factor</emma:literal>
                </emma:interpretation>
                <emma:interpretation id="interp24" emma:lang="en-AU" emma:confidence="0">
                  <emma:literal>Factor }</emma:literal>
                </emma:interpretation>
              </emma:one-of>
            </emma:emma>
          </inkml:annotationXML>
          <inkml:trace contextRef="#ctx0" brushRef="#br1" timeOffset="22223.21">6124 2976 1900,'-22'-48'84,"6"33"18,-1-5-82,-5 1-20,0-5 0,0 4 0,0 1 153,6-1 27,-6-4 4,6 4 2,-1 1-98,1-1-20,5 10-4,-6 1-1,6-1-32,0 5-7,11 5 0,0 0-1,-5 10-10,-1 4-1,12 6-1,-6 9 0,5 5-11,6 10-11,-5 10 3,16 9 0,-6 5-3,6 6 0,0-1 0,11 5 0,-17-5-5,12 0-2,-12-5 0,1 0 0,-1-4-32,-5-11-6,-5 1-2,5-5-1122</inkml:trace>
          <inkml:trace contextRef="#ctx0" brushRef="#br1" timeOffset="22636.75">5992 3493 1670,'0'-39'74,"11"24"15,0 6-71,6-6-18,-1-9 0,6 9 0,0-9 68,5 9 9,1 0 3,-1 11 0,-5-11-4,0 10 0,0-5 0,0-4 0,0-1-16,-6 5-4,6 1-1,-5 4 0,-6 5-22,5 9-4,-5 11-1,0-10 0,-11-10-10,0 0-2,0 0-1,6 9 0,-1 1 1,-5 5 1,-11 4 0,6 1 0,-1 4-9,-5-4-8,0 4 9,6 0-9,-6-4 0,0-1 0,5-4 0,1 4-10,-1-4-9,1 5-1,5-1-1,0-4 0,0 4-11,5 1-3,1-1 0,5 1 0,-11-20 15,11 5 4,-11-5 0,11 4 0,-6 6 6,6-5 2,0-5 0,0 0 0,0-10 8,6-4-8,-6-1 8,0-9-8,-6-1 8,6 6 0,-5-6 8,4 6-8,-4-1 20,-1-4 0,1 0 0,-1 4 0,1 1 14,-1 4 2,1 1 1,-6 14 0,0 0 7,0 0 2,0 0 0,0 0 0,0 0-12,0 0-2,0 0-1,5 9 0,6 6-21,-5 4-10,5 11 10,0-1-10,0 0 0,-6 0 0,12 1 0,-6-1 0,5-5-45,-5-4-9,5-1-2,1 1 0,-6-6-134,5 1-27,1-10-6</inkml:trace>
          <inkml:trace contextRef="#ctx0" brushRef="#br1" timeOffset="22847.72">6777 3220 1036,'0'0'46,"-6"5"10,1 5-45,-1 4-11,-5 6 0,6-6 0,-1-4 257,6 5 50,-5-1 9,5 6 3,0-5-182,0 4-36,5 5-7,1 1-2,5-1-44,-6 1-8,12-1-3,-1-5 0,11-4-29,-5 4-8,0 1 0,-5-5 0,-1 4 0,6-4 0,0-6 0,0 1 0,-11 0 17,11 0 3,-6-10 0,1 5 0,-6-5-221,0-5-44</inkml:trace>
          <inkml:trace contextRef="#ctx0" brushRef="#br1" timeOffset="23014.27">7045 3235 2188,'0'0'48,"0"0"11,11-10 1,0 5 1,0-5-49,0-4-12,6 4 0,5-5 0,-6 6 88,0-6 14,6 5 3,-5-4 1,-1 4-67,1-5-14,10 1-2,-5 4-1,-5-5-69,-1 5-13,6 1-4,0-6-1049</inkml:trace>
          <inkml:trace contextRef="#ctx0" brushRef="#br1" timeOffset="23253.22">7128 2557 2419,'0'0'107,"0"0"22,-11 0-103,11 0-26,0 0 0,-6 10 0,1 0 74,-6 4 10,11 1 1,0 9 1,0-4-35,0 9-7,5 5-2,6 5 0,0-5 18,-5 10 3,10 0 1,-10 0 0,10 9-103,-5 6-20,0-1-4,0 1-1,-6 4 52,12-9 12,5-5 0,0 9 0,-6 1-156,1-15-29,10-6-6,-5-3-1</inkml:trace>
          <inkml:trace contextRef="#ctx0" brushRef="#br1" timeOffset="23525.96">7561 3196 1324,'-6'0'118,"1"9"-94,-1-4-24,1 5 0,16 5 176,-6 9 32,-10-4 5,10-1 2,12 5-121,-6 6-24,-6-1-5,1-5-1,5-4-19,5-1-4,6 1-1,-11-1 0,-11 1-22,11-6-5,11-4-1,-6 0 0,-16-10-31,0 0-6,17 0-2,5 0 0,-6-5 73,-5-5 14,-11 10 4,11-14 0,6-6-64,-6 1-20,-17-1 0,1 1 0,5-1 32,-11 1 7,0-6 1,-6 1 0,-16 0 35,17 4 7,-1-4 2,-5 4 0,-5-4-103,11 4-20,10 6-4,-5 4-1,-11-5-80,6 10-16,5 1-3,11 4-850</inkml:trace>
          <inkml:trace contextRef="#ctx0" brushRef="#br1" timeOffset="23760.48">7819 3215 288,'32'25'25,"-26"-16"-25,-6-9 0,5 15 0,12 0 274,-6-1 50,-6-4 9,1 5 3,-1-6-172,6 6-33,0-5-7,-5 4-2,-12-4-10,6-10-3,0 0 0,0 0 0,0 0-25,0 0-6,0 0-1,0 0 0,11 5-26,-11-5-6,0 0-1,0 0 0,17-10-9,-12-9-3,-10-1 0,5-4 0,11-5-32,-6-6 0,1 1 0,-1 0 0,-5-5 0,6 10 0,5-5 0,0 0 0,-11 9-149,10-4-37,7 0-7</inkml:trace>
          <inkml:trace contextRef="#ctx0" brushRef="#br1" timeOffset="24303.4">8674 2177 2188,'0'0'48,"6"10"11,15 4 1,-4-4 1,-12 0-49,6-1-12,11-4 0,6 5 0,-12 0 105,6-5 19,-5 0 3,-1 4 1,6 1-103,-11 0-25,-11 0 0,5-6 0,6 6 0,0 0 0,-11 0 0,0 4 0,-5 1 0,-1 4 0,1 1 0,-6 9 0,-11 0-46,6 1-14,5 4-4,0-5 0,-11-5 0,5 1 0,6 4 0,6-9 0,-1-6 0,1-9 0,5-5 0,0 0 0,11 5 0,-11-5 0,0 15 0,0-15 0,22 4 52,-6 6 12,-5 5 0,-5-1 0,5-4 48,-6 5 13,12-5 3,-1-1 0,-16-9-52,5 15-12,17-5 0,-11 4 0,0 1 54,0-5 8,6 4 2,-1-4 0,1 0 51,-6 0 10,-11 4 3,11-4 0,0 5-76,-11-6-16,-11 6-2,5 0-1,1-1-1,-1 6-1,-10-6 0,-1 11 0,-5-6 26,6 1 6,5-6 1,-11 6 0,-5-1-52,-6-4-12,11 4 0,-11-4 0,0 0 0,0-1 0,0-4 0,0 0 0,11-5-132,-11 0-30,-5-5-6</inkml:trace>
        </inkml:traceGroup>
      </inkml:traceGroup>
    </inkml:traceGroup>
    <inkml:traceGroup>
      <inkml:annotationXML>
        <emma:emma xmlns:emma="http://www.w3.org/2003/04/emma" version="1.0">
          <emma:interpretation id="{623CCD7A-BC7D-4295-A900-72684CE287E5}" emma:medium="tactile" emma:mode="ink">
            <msink:context xmlns:msink="http://schemas.microsoft.com/ink/2010/main" type="paragraph" rotatedBoundingBox="3077,11403 7482,11562 7432,12917 3028,127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33ACDBA-0423-44CB-AD69-7E0E2B41FE3E}" emma:medium="tactile" emma:mode="ink">
              <msink:context xmlns:msink="http://schemas.microsoft.com/ink/2010/main" type="line" rotatedBoundingBox="3077,11403 7482,11562 7432,12917 3028,12757"/>
            </emma:interpretation>
          </emma:emma>
        </inkml:annotationXML>
        <inkml:traceGroup>
          <inkml:annotationXML>
            <emma:emma xmlns:emma="http://www.w3.org/2003/04/emma" version="1.0">
              <emma:interpretation id="{A517F178-0E0A-44FE-98DC-845872FBB4F1}" emma:medium="tactile" emma:mode="ink">
                <msink:context xmlns:msink="http://schemas.microsoft.com/ink/2010/main" type="inkWord" rotatedBoundingBox="3077,11403 6079,11512 6029,12866 3028,12757"/>
              </emma:interpretation>
              <emma:one-of disjunction-type="recognition" id="oneOf5">
                <emma:interpretation id="interp25" emma:lang="en-AU" emma:confidence="0">
                  <emma:literal>parallel</emma:literal>
                </emma:interpretation>
                <emma:interpretation id="interp26" emma:lang="en-AU" emma:confidence="0">
                  <emma:literal>paralhl</emma:literal>
                </emma:interpretation>
                <emma:interpretation id="interp27" emma:lang="en-AU" emma:confidence="0">
                  <emma:literal>paralkl</emma:literal>
                </emma:interpretation>
                <emma:interpretation id="interp28" emma:lang="en-AU" emma:confidence="0">
                  <emma:literal>paral6l</emma:literal>
                </emma:interpretation>
                <emma:interpretation id="interp29" emma:lang="en-AU" emma:confidence="0">
                  <emma:literal>paralul</emma:literal>
                </emma:interpretation>
              </emma:one-of>
            </emma:emma>
          </inkml:annotationXML>
          <inkml:trace contextRef="#ctx0" brushRef="#br1" timeOffset="26179.46">2104 4824 1551,'0'0'34,"0"0"7,0 0 2,0 0 1,0 0-36,0 0-8,0 0 0,-11 0 0,11 0 92,0 10 17,0-1 3,0 6 1,6 4-91,5 6-22,0-1 0,0 10 0,-6-4 9,6 4 0,0 0 0,0 15 0,5-1-9,-5-4-11,6 5 3,-6 5 0,0-6 24,0 6 6,0-5 1,0 4 0,0-9-36,-11 0-7,11-10-2,-6 0 0,-5-9-36,0-1-7,-5-9-2,5-15 0,0 0-46,0 0-10,0 0-1,-11-15-1</inkml:trace>
          <inkml:trace contextRef="#ctx0" brushRef="#br1" timeOffset="26427.1">2143 5321 1051,'-11'-39'46,"11"20"10,-11-6-44,11 1-12,-6-5 0,1-1 0,5 1 76,0 0 14,0 4 2,11 6 1,0-5-19,-6 9-4,6-5-1,5 11 0,6-6-22,-11 5-5,17 1-1,-17 4 0,11 0 2,0 5 0,0 0 0,0 5 0,-1 0-2,-4 4 0,5 1 0,-6 5 0,1-6-3,-1 11-1,-5-5 0,0-1 0,-11 1-6,11 4-2,-11 1 0,0 4 0,-11 1-10,6-1-3,-1 0 0,-5 1 0,0-6-16,0 1 10,-5-6-10,-6 1 8,11 0-8,-6-6-14,-4 1 3,4 0 1,-5-5-26,0 0-4,6-5-2,-1 0 0,12-5-25,-12-5-5,12 0 0,-1 0-538,6-9-107</inkml:trace>
          <inkml:trace contextRef="#ctx0" brushRef="#br1" timeOffset="26801.43">2746 4760 979,'0'0'43,"0"0"9,0 0-41,0 0-11,0 0 0,0 0 0,0 5 220,-17 0 41,6-5 9,0 5 2,6 5-137,-6 0-27,-11-1-6,11 6-1,-5 0-59,10-6-12,-16 11-2,6-1-1,-6 6-10,5-1-1,6 5-1,6-4 0,-6-1-24,11 0-5,0 1-1,11 4 0,-11-5 15,16-4 12,-10 4-3,5-4 0,11-1-9,-17-9 12,1 0-12,10 0 12,-5-6-12,6-4 8,-17 0-8,11-4 8,-1-1-8,7-10 0,-12 5 0,1-4 0,-1-11 0,1 6 0,-1-1 0,6 1 0,-11-6 0,0 6 0,0-1 0,0 1 0,0 4 0,0 1 0,0-1 0,0 5 0,0 10 0,0 0 0,0 0 0,0 0 8,0 0-8,0 0 8,0 0-8,6 10 8,5 5-8,0 4 8,0 1-8,5 4 8,1-4-8,5 4 0,-6 0 0,-5 1 8,5-1-8,6 5 0,-5-4 0,-1-6 0,1 1-28,-6-1-2,11-4 0,-17-1 0,6 1-154,0-10-30</inkml:trace>
          <inkml:trace contextRef="#ctx0" brushRef="#br1" timeOffset="27093.65">3009 5038 1152,'0'0'102,"0"0"-82,5 10-20,1 5 0,-6-15 93,5 14 15,6 6 2,-5-1 1,5 1 1,0-1 1,-11-4 0,5 4 0,1-4 2,-1 0 0,-5-15 0,0 0 0,0 9-42,0-9-8,0 0-1,0 0-1,0 0-19,0 0-3,0 0-1,0-9 0,-5-6-14,-1 0-3,6 1-1,0-6 0,-5 6-10,5-6-1,0-4-1,0 4 0,0 1-10,5-1 0,-5-4 0,6 0 0,-1-1-10,1 6-4,-1-1-1,6 1 0,0 4-45,0 0-10,6 1-2,-1-1 0,1 5-184,4 6-36,7-6-8,-1 10-2</inkml:trace>
          <inkml:trace contextRef="#ctx0" brushRef="#br1" timeOffset="27547.68">3601 4902 230,'0'0'10,"0"0"2,0 0-12,0 0 0,-11-5 0,0 0 0,11 5 425,-5-10 83,-12 5 16,6-4 3,0 4-307,-5 0-62,0 0-12,-1 0-2,-5 0-64,6 5-12,5-5-2,-11 5-1,11 0-52,0 5-13,-11 0 0,6 5 0,5 0 0,0-1 0,-6 11 0,6-1 0,6 6 0,5 4 0,0-5 0,0 6 0,0 4 0,5 0 0,1-5 0,5 5 0,11-9 0,-17-1-12,6 0 3,11-9 0,-17 0-37,12-1-7,5-4-2,0-5 0,-6 0 44,1 0 11,-1-10 0,1 0 0,-1-5-53,-5 0-9,0-4-2,5-1 0,-10-4 52,-1-1 12,-5-4 0,0-1 0,6 1 0,-6 0 0,-6-1 0,1 1 0,5 0 48,-6-1 13,6 1 3,-16-1 0,5 1-52,0 5-12,0-1 0,6 5 0,-1 6 40,1-1 6,5 10 1,0 0 0,0 0-24,0 0-5,0 0-1,0 10 0,5 9-17,1 6 0,-1-1 0,6 5 0,0 5 0,0 0 0,5 1 0,-5 4 0,0 0 0,6 0 0,-1 0 0,1 0 0,5-10 0,-11 5 0,5-10 0,11 1 0,-21-1-201,10-9-44,17 9-9,0-4-770</inkml:trace>
          <inkml:trace contextRef="#ctx0" brushRef="#br1" timeOffset="27777.47">3705 4522 1728,'0'0'153,"0"0"-122,0 0-31,0 14 0,0 1 100,0-1 15,11 11 2,-11-1 1,11 1-10,-5 4-3,5 10 0,0 0 0,0 10-47,5-6-10,1 1-1,-6 5-1,5-5 4,6 19 1,-11-9 0,5-5 0,6-1-71,-5-9-15,-6-4-2,5-1-1,-10-10-195,5 0-39,16 11-8,-5-16-2</inkml:trace>
          <inkml:trace contextRef="#ctx0" brushRef="#br1" timeOffset="28219.04">3925 4624 403,'0'0'17,"0"0"5,0 0-22,0 0 0,0 0 0,0 0 0,0 0 401,0 0 76,0 0 15,5 15 4,6 9-295,-11 5-58,11 10-12,0 10-3,0 0-102,0-1-26,0 1 0,6 0 0,-6 5 0,5 14 0,6-10 0,0 1 0,0-10 0,0-10 0,0 4 0,0-4 0,0-9 0,-6-1 0,6-5 0,5-4 0,-10-1 0,5-14-9,-6 0 0,6-5 0,-5-5 9,-1-5 12,1-4-2,4-6-1,-15 6-9,10-6 0,1-4 0,-12-5 0,1-1 0,5 6 0,-6-5 0,1-5 0,-6 4 0,0 6 0,-6 0 0,1-1 0,-1 6 53,1-1 9,-6 6 2,11-1 0,-17 5-52,6 0-12,0 6 0,-5 4 0,16 0 0,-5 14 0,-6 1 0,5-1 0,1 6 0,5 4-15,0 1 3,5 9 1,6-10 11,-5 10 16,15-4-4,-10 4-1,6 0-11,5-5 0,-6-5 0,12 1 0,-12-1-49,12-4-12,-7-6-3,7-4 0,-6-5-102,5-5-21,-5 0-4,0-5-1</inkml:trace>
          <inkml:trace contextRef="#ctx0" brushRef="#br1" timeOffset="28665.05">4868 4517 1497,'-5'-44'133,"5"34"-106,0 10-27,0 0 0,0 0 210,-11 10 37,11-10 7,-6 14 2,6 1-137,0 5-27,0-1-6,0 15-1,6 0-33,5 5-8,0 0 0,0 15-1,5 0-30,-5 9-5,11-5-8,0 6 11,-6-1-11,6 20-9,0-5 9,-5-5-13,5-5-166,0-4-33</inkml:trace>
        </inkml:traceGroup>
        <inkml:traceGroup>
          <inkml:annotationXML>
            <emma:emma xmlns:emma="http://www.w3.org/2003/04/emma" version="1.0">
              <emma:interpretation id="{3249C1D7-4255-4F54-BAF5-ADEAB6978886}" emma:medium="tactile" emma:mode="ink">
                <msink:context xmlns:msink="http://schemas.microsoft.com/ink/2010/main" type="inkWord" rotatedBoundingBox="6654,11603 7479,11633 7441,12693 6615,12663"/>
              </emma:interpretation>
              <emma:one-of disjunction-type="recognition" id="oneOf6">
                <emma:interpretation id="interp30" emma:lang="en-AU" emma:confidence="0">
                  <emma:literal>to</emma:literal>
                </emma:interpretation>
                <emma:interpretation id="interp31" emma:lang="en-AU" emma:confidence="0">
                  <emma:literal>Io</emma:literal>
                </emma:interpretation>
                <emma:interpretation id="interp32" emma:lang="en-AU" emma:confidence="0">
                  <emma:literal>t0</emma:literal>
                </emma:interpretation>
                <emma:interpretation id="interp33" emma:lang="en-AU" emma:confidence="0">
                  <emma:literal>I0</emma:literal>
                </emma:interpretation>
                <emma:interpretation id="interp34" emma:lang="en-AU" emma:confidence="0">
                  <emma:literal>io</emma:literal>
                </emma:interpretation>
              </emma:one-of>
            </emma:emma>
          </inkml:annotationXML>
          <inkml:trace contextRef="#ctx0" brushRef="#br1" timeOffset="28946.69">5663 5204 2206,'0'0'98,"0"0"20,0 0-94,0 0-24,0 0 0,0 0 0,17-5 33,-1 0 3,1 5 0,10 5 0,1-10 4,4 5 2,1 0 0,-5-5 0,5 10 2,-11-10 1,5 1 0,6-1 0,-17 5-69,12-5-13,-6 0-3,5-10-720,-10 6-144</inkml:trace>
          <inkml:trace contextRef="#ctx0" brushRef="#br1" timeOffset="29154.56">5740 4565 1900,'-5'39'169,"-1"-29"-135,6-10-34,-5 15 0,5-1 71,0 1 7,0 5 2,5-1 0,1 5 29,-1 1 7,6 4 0,0 5 1,0 5-85,0 5-16,5-5-4,6 5-1,-5-5-11,5 15 0,0-11 0,-11 1 0,5 0-12,1-10-4,-1-4 0,6 4-759,0-10-151</inkml:trace>
          <inkml:trace contextRef="#ctx0" brushRef="#br1" timeOffset="29432.25">6113 5277 1893,'0'0'84,"0"0"17,-11 10-81,6 5-20,-1-6 0,1 11 0,5-1 69,5 6 10,1-1 1,5 5 1,-1 1-29,7-1-7,10 0-1,-10 5 0,5-9-17,0-1-4,0-9-1,0-1 0,5-4 0,-5 0 0,0-10 0,0 0 0,0-10-1,0 0 0,-11-4 0,5-6 0,1 1 6,-6-6 1,-1-4 0,-4 0 0,-1-1-2,-5 1 0,-5 5 0,-1-5 0,-4-1-10,-1 6-1,0 0-1,-6 4 0,-5-4-14,0 4-13,0 6 2,-5 4 1,-12 0-54,7 10-10,-7-5-2,1 10-704,5 5-140</inkml:trace>
        </inkml:traceGroup>
      </inkml:traceGroup>
    </inkml:traceGroup>
    <inkml:traceGroup>
      <inkml:annotationXML>
        <emma:emma xmlns:emma="http://www.w3.org/2003/04/emma" version="1.0">
          <emma:interpretation id="{DDD17C2B-250C-4699-80AD-B42CC4D43AED}" emma:medium="tactile" emma:mode="ink">
            <msink:context xmlns:msink="http://schemas.microsoft.com/ink/2010/main" type="paragraph" rotatedBoundingBox="4923,13542 7919,13482 7947,14891 4951,149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60FC536-D070-4B81-9FAF-AD6B1ADA5BBB}" emma:medium="tactile" emma:mode="ink">
              <msink:context xmlns:msink="http://schemas.microsoft.com/ink/2010/main" type="line" rotatedBoundingBox="4923,13542 7919,13482 7947,14891 4951,14950"/>
            </emma:interpretation>
          </emma:emma>
        </inkml:annotationXML>
        <inkml:traceGroup>
          <inkml:annotationXML>
            <emma:emma xmlns:emma="http://www.w3.org/2003/04/emma" version="1.0">
              <emma:interpretation id="{8BBAFC00-DBD5-493F-A1B6-39E6386AD05E}" emma:medium="tactile" emma:mode="ink">
                <msink:context xmlns:msink="http://schemas.microsoft.com/ink/2010/main" type="inkWord" rotatedBoundingBox="4923,13542 7919,13482 7947,14891 4951,14950"/>
              </emma:interpretation>
              <emma:one-of disjunction-type="recognition" id="oneOf7">
                <emma:interpretation id="interp35" emma:lang="en-AU" emma:confidence="0">
                  <emma:literal>y-axis</emma:literal>
                </emma:interpretation>
                <emma:interpretation id="interp36" emma:lang="en-AU" emma:confidence="0">
                  <emma:literal>y -axis</emma:literal>
                </emma:interpretation>
                <emma:interpretation id="interp37" emma:lang="en-AU" emma:confidence="0">
                  <emma:literal>Y-axis</emma:literal>
                </emma:interpretation>
                <emma:interpretation id="interp38" emma:lang="en-AU" emma:confidence="0">
                  <emma:literal>is-axis</emma:literal>
                </emma:interpretation>
                <emma:interpretation id="interp39" emma:lang="en-AU" emma:confidence="0">
                  <emma:literal>y-aifis</emma:literal>
                </emma:interpretation>
              </emma:one-of>
            </emma:emma>
          </inkml:annotationXML>
          <inkml:trace contextRef="#ctx0" brushRef="#br1" timeOffset="30067.29">4013 6501 2304,'-6'5'204,"-5"-5"-163,11 0-33,-11 4-8,0 1 14,0 5 1,6 0 0,5 4 0,0 1 53,0 9 10,0 1 2,5 4 1,1 0-65,10 5-16,-5-4 0,6 9 0,5 0-48,10 0-12,-4-5-4,5-5 0,-17 0 64,6-4 24,6-6 0,-1 1-1,-11-11-23,6 1-8,-5-5 0,5-5 0,-6-10-4,1 1 0,-6-11 0,5 1 0,-10-6 4,5-4 0,-6-5 0,1 0 0,-6 0 8,0-1-12,0 1 12,0 0-12,-6 5 12,1 0 0,-1 4 0,1 1 0,-1 4 16,1 6-2,5-1 0,0 15 0,-11-5-14,11 5 0,0 0-9,11 10 9,-6 0 0,6 9 0,6 1 0,4 9 0,-4 0 0,10 5 0,-5 1 0,6 4 0,-1 9 0,1 1-19,-1 0 4,-5 0 1,5 4 5,-16 1 1,6 4 0,-1 6 0,-5-1 21,0 0 5,-5-4 1,5 4 0,-11-4-19,0 4-17,-6-9 3,1-1 1,-1-9 13,-10-5 0,-1 0 12,1-9-12,-1-11 12,-5 1-12,-5-6 12,0-4-12,-1-5 0,1-5 0,-12-5 0,1-10 0,5 1-22,0-11-5,-5-4-1,10 0 0,1-5-157,5-5-32</inkml:trace>
          <inkml:trace contextRef="#ctx0" brushRef="#br1" timeOffset="30240.82">4742 6891 1670,'22'9'148,"-22"-9"-118,0 0-30,11 5 0,5 0 98,12-5 14,-12 5 2,6 0 1,6 0-7,-1-5-2,6 5 0,-11-5 0,5 5-70,1-5-15,-1 0-2,6 0-1,0-5-146,0 0-30</inkml:trace>
          <inkml:trace contextRef="#ctx0" brushRef="#br1" timeOffset="30737.55">5636 6759 1267,'0'0'56,"-6"-5"12,-10 5-55,0 0-13,-1-5 0,1 5 0,-1 0 261,6-5 50,-5 5 9,-1 5 3,1-5-210,-1 5-41,1 5-9,-1 0-2,1 4-45,0 1-16,-1 4 9,6 6-9,-11-6 0,17 11-9,-1-6 0,1 5 0,5 5-7,0 0 0,0-4-1,11 4 0,0 0-20,5 0-4,-16-5-1,17 1 0,-6-6 42,5-5 0,-5 1 0,5-10 0,-5-1-16,0-4-5,6-5-1,-6-9 0,0-1 11,0-5 3,0-9 0,0-1 0,-6 1 8,6-5 14,-5 0-3,-1-6-1,1 1 16,-1 0 3,-5 0 1,6-5 0,-6 5 1,0 0 0,-6 0 0,6 9 0,0 1 3,-5 9 1,5-4 0,-6 4 0,6 15 0,0 0 0,0 0 0,0 0 0,0 0-16,0 0-3,6 15-1,5 4 0,0 1-15,5 9 0,-5 0 0,11 5 0,0 1 0,0-6 0,0 5 0,0 0 0,0 0 0,5 0-8,-5 0 8,5 1-10,-10-6-40,-1 0-8,1-5-2,-12-4-752,6-5-150</inkml:trace>
          <inkml:trace contextRef="#ctx0" brushRef="#br1" timeOffset="30927.92">5844 6813 1951,'0'0'43,"0"0"9,0 0 1,0 0 2,0 0-44,11 14-11,6-4 0,-6 5 0,0-1 81,5 1 15,-10 4 2,16-4 1,16 5-25,-11-1-5,1 1-1,10-6 0,-16 6-28,5-1-5,6 1-2,-5-1 0,-1 1-33,-5-1 0,6-4 0,-12-1-12,6 1 12,-6 0-11,1-6 11,-6-4-787,0 0-151</inkml:trace>
          <inkml:trace contextRef="#ctx0" brushRef="#br1" timeOffset="31120.34">6294 6793 2419,'0'0'53,"0"0"11,-11 0 3,0 0 1,11 0-55,-5 5-13,-6 0 0,-6 0 0,6 0 105,0 9 19,0 1 3,-5 0 1,5 4-103,-6 5-25,6 1 0,-5-1 0,-1 10 0,1-4 0,11 9 0,-6 0 0,-6 4 0,17-4 0,-11 5 0,6-5 0,5-5-119,-6-4-29,6-6-5,0-4-607,6-11-122</inkml:trace>
          <inkml:trace contextRef="#ctx0" brushRef="#br1" timeOffset="31450.66">6338 6564 2260,'-17'-10'100,"17"10"21,0 0-97,0 0-24,-11-9 0,11 9 0,-5-5 89,5 5 13,0 0 2,0 0 1,0 0-85,11-10-20,0 5 0,0 5 0,5-5-143,1 5-27,-1 0-6,6 5-816</inkml:trace>
          <inkml:trace contextRef="#ctx0" brushRef="#br1" timeOffset="31297.7">6338 6866 1958,'0'0'87,"0"0"17,0 0-83,11 15-21,-11-5 0,5 4 0,1 6 95,-1-6 14,6 6 3,0 4 1,0 6-53,0-1-12,0-5-1,6 10-1,-1 0-31,-5-4-7,0 4 0,0-10-8,0 5-133,0-4-34</inkml:trace>
          <inkml:trace contextRef="#ctx0" brushRef="#br1" timeOffset="31760.86">6727 6623 1670,'0'0'148,"0"0"-118,0 0-30,-11 4 0,-5 1 181,-6 0 31,5 0 5,-5 0 2,6 5-133,0-5-26,-1 4-6,1 1-1,5 0-17,0-5-3,11-5-1,-11 14 0,5 1-51,6-15-10,0 15-3,6-1 0,5-4 32,0 5 0,5-11 0,6 11 0,0-5-8,0 0-6,0-1-1,0 1 0,0 0 15,-6 0 0,12-1-10,-6 1 10,0 0 0,-1-5-9,1 4 9,0 1 0,0 0 0,-5 0 8,-1-1 0,1 1 1,-6 0 0,0 5 0,-11-6 0,5 11 0,-5-6 44,0 6 9,0-1 2,-11 1 0,-5 4-52,-1 1-12,1 4 0,-6 5 0,-11-5 0,0 5 0,6 1 0,-6-6 0,-6 0 0,1-5 0,-1 1 0,-4-1 0,-1-4-268,5-1-57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15.4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E6EB514-0360-4DFF-A5FC-FE82CCD18E99}" emma:medium="tactile" emma:mode="ink">
          <msink:context xmlns:msink="http://schemas.microsoft.com/ink/2010/main" type="inkDrawing" rotatedBoundingBox="6417,17339 10786,15452 10973,15885 6604,17772" semanticType="callout" shapeName="Other">
            <msink:sourceLink direction="with" ref="{EE96CAF2-59F2-4EA3-ADF2-7757E053C71F}"/>
            <msink:sourceLink direction="with" ref="{1B863DBD-4B0B-45D5-A9B9-DB374FA7A735}"/>
          </msink:context>
        </emma:interpretation>
      </emma:emma>
    </inkml:annotationXML>
    <inkml:trace contextRef="#ctx0" brushRef="#br0">15 1930 230,'0'0'20,"0"0"-20,0 0 0,0 0 0,0 0 68,0 0 8,0 0 3,0 0 0,0 0-37,0 0-7,0 0-2,0 0 0,0 0 7,0 0 2,-11 5 0,11-5 0,0 0 22,0 0 5,0 0 1,0 0 0,0-5-39,0 0-8,0 0-2,0 1 0,-6-1 16,6 0 3,0 0 1,0-5 0,0 5-5,6-4 0,-6 4-1,5 0 0,-5-5-7,6 0-2,-6 5 0,5-9 0,1 4 3,-1-5 1,1 1 0,-1 4 0,6-5-3,-5-4-1,-1 4 0,6-4 0,6-6-10,-6 6-3,0-1 0,0-4 0,5 0-13,0 4 0,6 1 0,0-1 0,-5-4 34,-1 4 4,1 1 1,-1-6 0,1 6-19,-1-5-3,6-1-1,5 6 0,-5-1-1,6 1-1,-12 4 0,12-4 0,-1 4-4,0 0-1,6-4 0,-16 4 0,10-4-9,1-1 0,-1 6 9,0-1-9,1 0 0,5 1 8,-6-6-8,6 6 0,-5-1 0,4 5 0,7-9 0,5-1 0,-6 6-16,11-1 0,-5-5-1,6 1 0,-12-1 27,6-4 6,5 5 0,6-6 1,-11 6-17,5-1 0,6-4 0,-5-1 0,4 6 0,-4-5 0,-12-1 8,17 6-8,5-1-12,-5 1-5,-5-6-2,-7 6 0,7-1 48,5-4 10,5 4 1,-5-4 1,-11 5-27,5-1-6,6-4 0,-6 4-8,-10 6 9,4-6-9,18 1 0,-6-1 9,-6 5-9,0 1 0,-5-6 0,11 6 0,11-6 0,-6 6 0,-16-1 8,11 0-8,5 1 0,-5-1 0,-11 0 0,5 6 0,1-6 0,-1 10 0,6-5 11,-6 1-11,-10 4 8,4 0-8,18-5 0,-1 5 0,-11 0 14,1 1-3,5 4-1,0-5 0,-1 5 6,-4 0 0,-6 0 1,5-5 0,-5 0-5,-6 5 0,1-5-1,-1 5 0,-5-5-11,0-5 8,0 1-8,-6-1 8,1 0-8,-7 0 0,7-9 0,-6 4-689,0 1-135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09.89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C6377C-67F2-4C92-94BE-0AE0E657C100}" emma:medium="tactile" emma:mode="ink">
          <msink:context xmlns:msink="http://schemas.microsoft.com/ink/2010/main" type="inkDrawing" rotatedBoundingBox="2740,8480 2902,10075 2641,10101 2479,8507" semanticType="callout" shapeName="Other">
            <msink:sourceLink direction="with" ref="{356C2201-CE22-4186-9E95-15A2F7238178}"/>
            <msink:sourceLink direction="with" ref="{5F01EA85-3E59-4A85-B037-E555AFD50DBB}"/>
          </msink:context>
        </emma:interpretation>
      </emma:emma>
    </inkml:annotationXML>
    <inkml:trace contextRef="#ctx0" brushRef="#br0">1633 1455 1267,'0'0'56,"0"0"12,0 0-55,0 0-13,0 0 0,0 0 0,0 0 136,0 0 25,5 10 5,-5-10 1,0 0-63,0 0-12,0 0-2,0 15-1,0-15-25,0 9-6,0 11-1,-5-1 0,5-4-17,-6 5-3,12 4-1,-6 0 0,-6 6 0,6-6-1,0 0 0,0 6 0,0 9-35,0 0-22,0 4 3,0 1 1,-11 0 29,11 10 5,0-5 2,0 9 0,11-4-18,-11-6 0,-11 6 0,11-5 0,0 4-48,0 1-12,0-5-4,11 0 0,-11-1 52,0 6 12,11 0 0,-6-6 0,6-4 9,0-10 5,-5 0 1,5 1 0,5-11-24,6 0-5,-5 1-1,5-6 0,0 1 15,0-1 0,-1-9 0,7 5 0,-1-6-20,1 1 0,-1 0-1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1:58.54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356B74-81B2-4FDF-8EFB-98122FA66F87}" emma:medium="tactile" emma:mode="ink">
          <msink:context xmlns:msink="http://schemas.microsoft.com/ink/2010/main" type="writingRegion" rotatedBoundingBox="17619,7903 18855,7733 18955,8458 17720,8629">
            <msink:destinationLink direction="with" ref="{EC29BB8F-7AD9-40ED-B3E7-5AF9680C7458}"/>
          </msink:context>
        </emma:interpretation>
      </emma:emma>
    </inkml:annotationXML>
    <inkml:traceGroup>
      <inkml:annotationXML>
        <emma:emma xmlns:emma="http://www.w3.org/2003/04/emma" version="1.0">
          <emma:interpretation id="{5D249D12-7F5C-4D6F-B6CB-7B8840E046AF}" emma:medium="tactile" emma:mode="ink">
            <msink:context xmlns:msink="http://schemas.microsoft.com/ink/2010/main" type="paragraph" rotatedBoundingBox="17619,7903 18855,7733 18955,8458 17720,8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B1DB24-1BB1-4DB8-B5A5-E2F292434150}" emma:medium="tactile" emma:mode="ink">
              <msink:context xmlns:msink="http://schemas.microsoft.com/ink/2010/main" type="line" rotatedBoundingBox="17619,7903 18855,7733 18955,8458 17720,8629"/>
            </emma:interpretation>
          </emma:emma>
        </inkml:annotationXML>
        <inkml:traceGroup>
          <inkml:annotationXML>
            <emma:emma xmlns:emma="http://www.w3.org/2003/04/emma" version="1.0">
              <emma:interpretation id="{FE75628C-5E87-437E-A0B3-630F3D993D7D}" emma:medium="tactile" emma:mode="ink">
                <msink:context xmlns:msink="http://schemas.microsoft.com/ink/2010/main" type="inkWord" rotatedBoundingBox="17619,7903 18855,7733 18955,8458 17720,8629"/>
              </emma:interpretation>
              <emma:one-of disjunction-type="recognition" id="oneOf0">
                <emma:interpretation id="interp0" emma:lang="en-AU" emma:confidence="0">
                  <emma:literal>(1,3</emma:literal>
                </emma:interpretation>
                <emma:interpretation id="interp1" emma:lang="en-AU" emma:confidence="0">
                  <emma:literal>(13</emma:literal>
                </emma:interpretation>
                <emma:interpretation id="interp2" emma:lang="en-AU" emma:confidence="0">
                  <emma:literal>(l,3</emma:literal>
                </emma:interpretation>
                <emma:interpretation id="interp3" emma:lang="en-AU" emma:confidence="0">
                  <emma:literal>(113</emma:literal>
                </emma:interpretation>
                <emma:interpretation id="interp4" emma:lang="en-AU" emma:confidence="0">
                  <emma:literal>1113</emma:literal>
                </emma:interpretation>
              </emma:one-of>
            </emma:emma>
          </inkml:annotationXML>
          <inkml:trace contextRef="#ctx0" brushRef="#br0">-50-2672 576,'0'0'51,"0"0"-41,0 0-10,0 0 0,0 0 245,0 0 47,0 10 10,0 5 2,0-15-150,0 10-30,0 4-5,0-4-2,0 5-72,0-6-14,0 6-3,0 0-1,0 4-11,-5-4-1,5-1-1,-6 6 0,1-1-26,-6 1-6,11 4-1,0 1 0,-6-6-138,6-4-28,0-1-6</inkml:trace>
          <inkml:trace contextRef="#ctx0" brushRef="#br0" timeOffset="-318.47">-423-2905 878,'0'0'39,"0"0"8,6 0-38,-6-5-9,0 0 0,0 0 0,5 0 97,-5-5 18,0 5 3,6-4 1,-6 9-7,0 0-2,-6-5 0,6 5 0,0-5-22,0 5-4,0 0 0,0 0-1,0 0-27,0 0-6,0 0-1,0 0 0,11 10-24,-5 9-5,-6 1 0,11-1-1,-6 1-19,-5 9 10,6-5-10,-1 6 8,-5-1-8,6 0 0,-6 0 0,5-4 8,1-1-8,-1 0-17,-5-9 4,6 4 1,-1 1-52,1-10-9,-1 4-3,-5-14-537,0 0-108</inkml:trace>
          <inkml:trace contextRef="#ctx0" brushRef="#br0" timeOffset="-2582.02">-642-3008 230,'-6'5'10,"6"-5"2,0 0-12,0 0 0,0 0 0,0 0 0,0 0 332,-5 5 64,-6-5 13,6 5 3,-1 0-225,6-5-45,0 0-9,6 5-1,-12 4-54,6 6-10,-5-10-3,-1 9 0,-5 1-1,6 0 0,-6 9 0,5-4 0,1 4-37,-6 0-8,5 1-2,-5 9 0,11-5-27,-5 5-6,5 5 0,5 0-1,-5 0 17,11 0 0,-5 0 0,5 0 0,-6-5 0,12 0 0,-1 5 0,6-5 0,0-14-75,11-1-11,-6-14-2</inkml:trace>
          <inkml:trace contextRef="#ctx0" brushRef="#br0" timeOffset="492.78">170-3042 1267,'0'0'56,"0"0"12,0 0-55,0 0-13,0 0 0,0 0 0,0 0 105,0 0 19,0 0 3,0 0 1,0 0-52,11-5-9,0-5-3,0 6 0,-1-1 15,1 0 2,0-5 1,0 10 0,6-5-42,-1 0-9,-16 5-2,17 0 0,-1 0-18,1 5-11,-17-5 12,0 0-12,0 0 0,0 0 0,0 0 0,11 5 0,-11-5-12,5 15-10,1-1-2,-6 1 0,0-5-24,0-1-4,0 1-2,-6 5 0,6-1-6,-5-4-2,-1 0 0,6-10 0,0 10 10,-5-1 1,5-9 1,0 0 0,0 0 22,5 15 5,-5-15 1,0 0 0,6 10 22,-6-10-9,5 14 9,6-4 0,0 5 13,-11-15 10,11 5 1,5 4 1,-5 1 7,-11-10 2,17 5 0,-1 0 0,-5 5-5,-11-10-1,0 0 0,11 9 0,0 1-4,-11-10 0,6 15-1,-6-15 0,0 10 9,-6 4 1,6 1 1,-11-1 0,6-4-15,-6 5-3,-6-1-1,6-4 0,-5 5-15,-1-6 9,-4 1-9,4 0 8,-5 0-8,0-5 0,0 4-12,-5-4 12,5-5-55,0-5-3,0 5-1,6-9-549,-1 4-109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33.00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541700D-C9A4-43FF-9800-C4C99BD93243}" emma:medium="tactile" emma:mode="ink">
          <msink:context xmlns:msink="http://schemas.microsoft.com/ink/2010/main" type="inkDrawing" rotatedBoundingBox="15678,10822 24782,4506 25957,6201 16854,12517" semanticType="callout" shapeName="Other">
            <msink:sourceLink direction="from" ref="{36070B08-8F11-4E10-982A-F569F1702E9B}"/>
            <msink:sourceLink direction="to" ref="{A2DF5675-7240-4857-9272-6C45803B2A90}"/>
          </msink:context>
        </emma:interpretation>
      </emma:emma>
    </inkml:annotationXML>
    <inkml:trace contextRef="#ctx0" brushRef="#br0">10 6428 518,'-6'-19'46,"6"4"-37,0 15-9,0-10 0,0-4 119,0 4 21,0 10 5,0 0 1,0 0-47,0 0-10,0 0-1,6 10-1,-6-10 17,0 0 4,0 0 1,0 0 0,0 0-41,11-5-8,-6 0-1,1 0-1,-6 5 2,5-10 1,1-4 0,-1 4 0,-5-5-29,6 1-5,-1-1-2,0 0 0,6 1-5,-11-1 0,-11-4-1,6 4 0,5-5 1,0-4 0,0 5 0,0-1 0,5 1-2,-5-6 0,0 6 0,6-1 0,-6-4-2,5 4 0,-5-4 0,0 0 0,0-1-4,6 1 0,-6-1-1,5 1 0,6 5-3,-5-1 0,-1 1 0,6-6 0,-5 1-8,10-5 10,-5-1-10,0 6 10,6 0-10,-6-6 8,0 6-8,0 0 8,-6-6 1,6 6 0,0 0 0,0 4 0,-6-4 2,6-1 0,-5 1 0,5 0 0,-6-1-11,1 1 0,-1-1 9,1 1-9,-1 0 8,1-1-8,-1 1 8,1 0-8,5-1 10,-6 1-2,1 4-8,5-4 12,-6 0-2,6 4-1,0-4 0,-5 4 0,5-9-1,-1 9-8,-4-9 12,5 5-4,-6-1-8,6 1 0,-5 0 9,5-6-9,-6 6 0,1 5 0,5-6 0,-6 1 0,1 4 0,5-4 0,-11 9 0,5-4 0,6-1 0,-11 6 8,6-6-8,-1 1 0,6-1 0,-5 6 0,-1-6 0,1 1 0,-1-1 0,1 1 0,4-1 0,-4 6 0,-1-6 0,1 1 0,5-1 0,0 1 0,-6 4 0,1-5 0,-1 1 0,1 4 8,5-4-8,-6 4 0,1-4 0,-1 4 0,6 0 0,-5-4 0,5-1 0,-6 1 8,1 4-8,-1-4 9,6-1-9,-5 6 10,-1-6-10,6 6 0,-6-6 9,1 5-9,-1-4 8,1 4-8,-1 1 10,6-6-10,-5 10 8,-1-9-8,6 4 0,-5 1 9,-1-1-9,1 0 0,-1-4 0,6 4 8,-5-4-8,5 4 8,-6 1-8,6-1 8,0 0-8,0 6 0,-5-6 0,-1 5 0,-10-4 0,-1-1 12,12 5-4,-1-4 0,1-1-8,5 0 0,-1 1 0,7-1 0,-12 0 0,12 1-11,-6-6 3,5 11 0,-5-6 8,6 0 0,-6 1 0,0-1 0,5 0 0,-5 6 8,0-1-8,5 0 0,1-4 0,-6-1 0,5 0 0,1 6 8,-6-6-8,5 5 0,1-4 8,-1-1-8,1 5 10,-6-4-2,5-6-8,0 1 12,1-1-12,-6 5 9,5-4-9,-5-1 8,6 6-8,-6-6 0,0 1 9,0 4-9,0 1 0,0-1 9,0 5-9,0-4 0,-6-1 8,0 5-8,12-9 0,-6 9 0,0-5 0,0 1 0,0 4 0,5-5 0,1 1 0,-1-1 0,1 0 0,-1 1 0,6-1 0,-6 1 0,6-1 0,0-5 0,0 6 0,0-1 0,0-4 0,0 4 0,0-4 0,0-1 0,0 5 0,5-4 0,-10-1 0,10 6 0,-5-6 0,6 6 0,-1-11 0,0 6 0,1-6 0,10 6 0,-5-5 0,5 4 0,-5-4 0,6-1 0,5-4 0,5 0 0,0 0 0,1-6 0,5 11 0,-1-5 0,1 0 0,0-1 0,0 1 0,0 0 0,0 0 0,-1-1 0,1-4 0,-5 5 0,4 0 0,1-5 0,0 0 0,5 4 0,6-4 0,-5 5 0,-1-5 0,0 9 0,6-4 0,-6 5 0,6-10 0,-5 4 0,-1 6 0,0-5-9,1 0 9,-1 4 0,0-4 0,-5 5 0,0-1 0,5 6 0,6-1 0,-6 1 0,6-6 0,0 6 0,0 4 0,0-4 0,-1-6 0,-4 6 0,4-1 0,1 1 0,6-1 0,-1 1 0,-5 4 0,0-4 0,10-1 0,-4-4 0,-1 4 0,0-4 0,-5 9 0,0-9 0,5 4 0,0-4 0,1-5 0,-1 4 0,0 1 0,6-5 0,5 4 0,-5 1 0,-6 0 0,6-1 0,0 1 0,-6 0 0,0-11 0,1 11 0,5 0 0,-1 4 0,7-4 0,-7-5 0,1 4 0,-6 1 0,6 4 0,-11-4 0,0 4 0,5 1 0,0-5 0,-5 4 0,-5 1 0,4-6 0,12 6 0,-6-1 8,1 1-8,-6-1 0,-6 1 0,6-1 0,-6 6 0,0-1 0,-10 0 0,5 1 0,5-6 0,0 1 0,1-1 0,-7 1 0,1 9 0,0 0 0,0 0 0,-6 1 0,1-1 0,4 5 0,-4-5 0,-6 5-8,0-4-4,-1 4-1,-4-5 0,-1 0 0,-5 10-159,0 0-32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05.3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3F2728E-D155-4FFB-912A-E5F0B4D8C980}" emma:medium="tactile" emma:mode="ink">
          <msink:context xmlns:msink="http://schemas.microsoft.com/ink/2010/main" type="writingRegion" rotatedBoundingBox="27151,8203 32336,8116 32356,9343 27171,9429"/>
        </emma:interpretation>
      </emma:emma>
    </inkml:annotationXML>
    <inkml:traceGroup>
      <inkml:annotationXML>
        <emma:emma xmlns:emma="http://www.w3.org/2003/04/emma" version="1.0">
          <emma:interpretation id="{AAC9036D-BEB8-4493-B2FA-0892BCFA17E9}" emma:medium="tactile" emma:mode="ink">
            <msink:context xmlns:msink="http://schemas.microsoft.com/ink/2010/main" type="paragraph" rotatedBoundingBox="27151,8203 32336,8116 32356,9343 27171,9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51C7B5-16D7-499A-ACAE-CE12351D6D91}" emma:medium="tactile" emma:mode="ink">
              <msink:context xmlns:msink="http://schemas.microsoft.com/ink/2010/main" type="line" rotatedBoundingBox="27151,8203 32336,8116 32356,9343 27171,9429"/>
            </emma:interpretation>
          </emma:emma>
        </inkml:annotationXML>
        <inkml:traceGroup>
          <inkml:annotationXML>
            <emma:emma xmlns:emma="http://www.w3.org/2003/04/emma" version="1.0">
              <emma:interpretation id="{F43B9120-CA96-46FB-9310-D9D2A7C9AD90}" emma:medium="tactile" emma:mode="ink">
                <msink:context xmlns:msink="http://schemas.microsoft.com/ink/2010/main" type="inkWord" rotatedBoundingBox="29471,8252 32337,8204 32353,9123 29486,9170"/>
              </emma:interpretation>
              <emma:one-of disjunction-type="recognition" id="oneOf0">
                <emma:interpretation id="interp0" emma:lang="en-AU" emma:confidence="0">
                  <emma:literal>fixture</emma:literal>
                </emma:interpretation>
                <emma:interpretation id="interp1" emma:lang="en-AU" emma:confidence="0">
                  <emma:literal>fracture</emma:literal>
                </emma:interpretation>
                <emma:interpretation id="interp2" emma:lang="en-AU" emma:confidence="0">
                  <emma:literal>flic) y Fe</emma:literal>
                </emma:interpretation>
                <emma:interpretation id="interp3" emma:lang="en-AU" emma:confidence="0">
                  <emma:literal>flic) =3Fe</emma:literal>
                </emma:interpretation>
                <emma:interpretation id="interp4" emma:lang="en-AU" emma:confidence="0">
                  <emma:literal>flic) y Be</emma:literal>
                </emma:interpretation>
              </emma:one-of>
            </emma:emma>
          </inkml:annotationXML>
          <inkml:trace contextRef="#ctx0" brushRef="#br0">2314-260 806,'0'0'72,"0"0"-58,0 0-14,0 0 0,0 0 261,0 0 50,16 5 9,1-1 3,-17-4-179,16 5-35,6 0-7,0 0-2,6-5-28,-6 0-5,5 0-2,0-5 0,1 0-17,-6 5-4,0 0-1,-6 5 0,-5-10-71,6 5-13,-6 5-3,-11-5-735,0 0-146</inkml:trace>
          <inkml:trace contextRef="#ctx0" brushRef="#br0" timeOffset="142.36">2341-31 1728,'0'0'153,"0"0"-122,0 0-31,0 0 0,6 14 106,-6-14 15,0 0 3,0 0 1,11 10-53,5 5-12,12-10-1,-6 0-1,11-1-58,-11-4 0,10 0 0,-10 0-705,6 0-139</inkml:trace>
          <inkml:trace contextRef="#ctx0" brushRef="#br0" timeOffset="625.63">3148-421 403,'0'0'36,"0"0"-36,0 0 0,0 0 0,0 0 401,5-5 74,6-5 14,0 5 3,0-4-289,-6 9-59,-5 0-11,17-5-2,-1-5-60,6 10-12,0-5-3,0 0 0,0 5-12,-5 5-4,-1 0 0,6 0 0,-11 0-24,5 0-4,-5-1-2,-5 6 0,5 0-10,-11-10-14,0 15 3,-6-1 1,-5 6-34,0-1-6,-5 1-2,-1 4 0,-4 5-28,-7-4-7,1 4-1,5-10 0,5-4-14,6 5-3,0-6-1,6-4 0,-6 0 50,11-10 9,0 0 3,0 0 0,0 0 27,0 0 5,0 0 2,5 9 0,1 1 34,-6-10 6,0 0 2,0 0 0,5 10 22,12-5 5,-6 0 1,11 4 0,-6-4 6,6 0 2,-5 0 0,5-5 0,-6 10-29,-5-5-6,0 4-1,-6 1 0,6 0 0,-11 0 0,0-1 0,0 6 0,-5-5-19,-1 4-4,-10-4-1,5 5 0,-11-1-8,0 1 0,-5 5 0,5-6 0,0 1 0,-6-5-12,6-6 4,-5 6 8,0-5-49,-1 5-3,1-10 0,5 5 0,-6-10-138,6 5-28,-21-5-6,43 5 0</inkml:trace>
          <inkml:trace contextRef="#ctx0" brushRef="#br0" timeOffset="1151.26">3658 47 2185,'0'0'96,"0"0"21,0 0-93,0 0-24,0 0 0,0 0 0,0 0 92,0 0 13,11 10 3,0 4 1,0 1-53,5-1-10,0-4-2,-5 5-1,6-1-32,-6 6-11,11-5 0,-6-1 9,1-4-9,-1 0 10,6-1-10,0 1 10,-6-5-10,1 0 0,-1 0 0,-5 0 0,-5-15 0,5 5 0,-6-5-9,1 1 9,-1-6-23,-5-5-1,-5 1 0,5-1 0,-6-9-2,-5 0-1,0 5 0,6-1 0,-6-4 11,0-5 3,0 0 0,5-5 0,-10 5 13,0-5 0,5 4 0,0 1 0,5-5 10,-5 5-2,0 0 0,6-5 0,-1 10 8,1 0 2,-1 4 0,6 1 0,0 4 2,0 1 0,0 4 0,6 1 0,-6-1 6,5 10 2,6-5 0,0 5 0,6-4-4,-1 4 0,6 0 0,0 5 0,11-5 3,-6 5 0,6 0 0,-5 0 0,-1 0-13,6 5-2,5-5-1,1 0 0,5 0 2,-6-5 1,6 5 0,-6-5 0,1 5-14,-1-5 0,-5 0 0,0 1 0,0-1 0,-6 0 0,1-5 0,-1 5 0,-5 0-19,0 0-3,-6 5-1,-5-4-869,-11 4-175</inkml:trace>
          <inkml:trace contextRef="#ctx0" brushRef="#br0" timeOffset="1468.71">4239-241 748,'0'0'67,"0"0"-54,0 0-13,11 10 0,5-10 287,1 5 54,-1-5 11,6 0 3,-5 0-172,-1 0-35,6 0-6,-5-5-2,4 5-44,-4 0-10,-1 5-2,6 0 0,-5-5-31,-1 5-6,-5-1-2,6-4 0,-12 5-22,-5-5-5,11 10-1,-11-10 0,6 10-17,-6 4 0,0 6 0,-6-5 0,1 4 0,-6-4 0,0 4 0,0 1 0,-6 4 0,1-9-9,-1 4-1,1 1 0,-1-1-9,6-9-1,-5 0-1,0 4 0,5-9-35,0 0-6,11-5-2,0 0 0,-17 5-52,17-5-12,0 0-1,6-5-1,-6-5-144,11 1-29,5-21-5,11 6-2</inkml:trace>
          <inkml:trace contextRef="#ctx0" brushRef="#br0" timeOffset="1711.9">4760-270 921,'16'-10'82,"6"5"-66,-5-4-16,-1 4 0,-5-5 267,-5 0 49,-1 0 11,-5 10 1,11-4-128,-11 4-25,0 0-6,-16-5-1,-1 10-81,-5-1-17,6 1-3,-12 10-1,1 0-54,-6 4-12,6-4 0,-1 9 0,6 5 0,0 1 0,0-1 0,6 0 0,0 0 0,5 1 0,0-1 0,11-5 0,-6-4 0,12-1 0,-1 6 0,6-6 0,0 5 9,5 1-1,1-6-8,10 1 12,6-6-2,0 1-1,17-5 0,-7-5 0,-4 4-9,10-4 0,-5-5 0,5 0 0,-5-9 0,6 4-14,-7-5 3,7-5-873,-6-4-176</inkml:trace>
          <inkml:trace contextRef="#ctx0" brushRef="#br0" timeOffset="-1506.73">362-260 1479,'0'0'65,"0"0"15,11-15-64,-6 0-16,1 1 0,-6 4 0,5-5 155,1 6 28,-12-6 5,6 0 2,11 1-54,-11-1-10,0 1-2,-5-1-1,-6 0-53,0 1-10,11-6-3,-6 6 0,1 4-16,-6 0-3,11 5-1,-17-5 0,-5 6-37,11-1-10,11 5-1,-11 0 0,-5 0 11,5 5 14,0-5-3,6 9-1,5-9-10,-6 20 0,-5 4 0,6 1 0,10-1-16,-5 5-6,-5 0-1,-1 10 0,6 5 23,0 0-9,6 5 9,-1 5 0,1-1-11,-6 1 11,5-1-10,-10 6 10,-1-1-23,6-4 2,0 0 0,6-1 0,-1-4-19,-5-10-4,-5-5-1,10-5 0,6-4-119,-11-1-24,-11-4-5,11-11-765</inkml:trace>
          <inkml:trace contextRef="#ctx0" brushRef="#br0" timeOffset="-1327.22">0 66 1796,'38'-9'40,"-38"9"8,0 0 1,0 0 1,11-15-40,-5 5-10,5 5 0,-11 5 0,0 0 117,11-9 22,10 4 4,-4 0 1,-6 0-50,5 0-10,6 5-1,6 0-1,-6 5-22,0-5-5,0 0-1,-1 5 0,-4-5-30,5 5-5,-6 0-2,12 4 0,5-9-37,-6 5-7,-11-5-1,1 0-804,5 5-160</inkml:trace>
          <inkml:trace contextRef="#ctx0" brushRef="#br0" timeOffset="-1076.68">817-489 2365,'0'0'52,"0"0"10,0 0 2,0 0 4,0 0-55,0 0-13,-11-5 0,0 0 0,11 5 100,0 0 18,-6 10 3,-5 4 1,11-4-67,-5 14-14,-11-4-2,-1 9-1,-5 0-29,11 15-9,0 0 0,0 5 0,-5 0 0,-1-1 0,17 1 0,11 0 0,6 0 0,5-1 0,-6-4 0,6-5 0,11-10-33,-11 1-7,-6-6-2,6 0 0,11-9-144,-16-5-29,-1 0-5</inkml:trace>
          <inkml:trace contextRef="#ctx0" brushRef="#br0" timeOffset="-741.03">998-207 1670,'0'0'74,"0"0"15,0 0-71,0 0-18,0 0 0,11 0 0,-11 0 107,16 0 17,1 0 4,-1 5 1,6 0-25,-5 0-4,-6 0-2,5 0 0,0 0-40,1 4-8,-6 1-2,0 0 0,0 0-17,-6-1-4,1 6-1,-1 4 0,-5-4-15,0 9-3,-5-4-8,-1-1 12,1 1-12,-6-1 0,5 6 8,-5-6-8,-5 1 0,5-1-8,-5-4 8,-1 4-13,6-9-35,-5 5-8,-1-5 0,6-6-1,11-4-37,-11 5-7,-5-5-2,5 0 0,11 0-132,0-9-26,0-1-6,5-5-1</inkml:trace>
          <inkml:trace contextRef="#ctx0" brushRef="#br0" timeOffset="-571.59">1415-197 345,'0'0'31,"0"0"-31,0 0 0,0 0 0,11-10 325,-11 10 59,0 0 12,0 0 3,0 0-195,0 0-38,-11 0-8,-6 5-2,6 0-81,-5 5-17,-6 4-3,5 1-1,1 0-30,-1 4-5,1 1-2,0 4 0,5-4-6,0-1-2,0 1 0,5-1 0,6 1-9,6-6 8,-6-14-8,5 15 8,6-1 10,0-4 2,6 0 0,-1 0 0,-5-1-20,11-4 0,0-5 0,0-5 0,0 1-22,0-1-8,5-5-2,0 0 0,-5-4-70,0 4-14,-5-5-4,5 1-916</inkml:trace>
          <inkml:trace contextRef="#ctx0" brushRef="#br0" timeOffset="-321.79">1738-723 1749,'0'0'77,"0"0"17,6 9-75,-1 1-19,6 0 0,0 0 0,6 4 108,-6 1 17,5 4 4,0 1 1,1-1-29,-6 6-5,0-1-2,0 5 0,0 5-22,-6 5-4,1 0 0,5 5-1,-11 0-28,0 5-6,0 0-1,0-1 0,0 6-19,-6-5-4,1 0-1,-6 4 0,0-4-8,-6 5-9,6-1 9,-5-4-13,-1-5-40,-4 0-8,4-5-2,1-10-1170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34.58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70AC25E-8E91-407C-A380-9065ABA48741}" emma:medium="tactile" emma:mode="ink">
          <msink:context xmlns:msink="http://schemas.microsoft.com/ink/2010/main" type="inkDrawing" rotatedBoundingBox="26563,6463 26734,5283 26931,5311 26760,6492" semanticType="callout" shapeName="Other">
            <msink:sourceLink direction="from" ref="{36070B08-8F11-4E10-982A-F569F1702E9B}"/>
            <msink:sourceLink direction="to" ref="{36070B08-8F11-4E10-982A-F569F1702E9B}"/>
          </msink:context>
        </emma:interpretation>
      </emma:emma>
    </inkml:annotationXML>
    <inkml:trace contextRef="#ctx0" brushRef="#br0">-406-3156 1267,'22'-15'56,"-11"6"12,0-6-55,-6-4-13,1-1 0,10 1 0,6-6 181,-5 1 34,-12 0 6,1-6 2,10 1-102,-5 5-20,-11-6-4,-5 1-1,-6 5-39,5 4-8,6-4-1,-5 9-1,-17-4-11,11 4-1,11 5-1,-11 6 0,-6 4-25,1 0-9,-6 4 0,11 11 9,0 0-9,0 4 0,-5 10 0,5 1 0,5 4-23,6 5 3,-11 5 1,0 4 0,6 1 6,5 10 1,-6-1 0,1 5 0,-1 11 12,6-6 0,0 5 0,0-5 0,-5-4 0,5-6 0,11-4 0,0-1 0,-6-9-45,1-5-16,-1-5-3,6-4-669,0-6-134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36.90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0806DCF-D9D2-407F-8CEA-AF60F1E4C5E7}" emma:medium="tactile" emma:mode="ink">
          <msink:context xmlns:msink="http://schemas.microsoft.com/ink/2010/main" type="inkDrawing" rotatedBoundingBox="28463,5384 28588,6624 28162,6667 28037,5427" semanticType="verticalRange" shapeName="Other">
            <msink:sourceLink direction="with" ref="{617281C0-F54B-4591-863E-9509C54DE5A3}"/>
          </msink:context>
        </emma:interpretation>
      </emma:emma>
    </inkml:annotationXML>
    <inkml:trace contextRef="#ctx0" brushRef="#br0">910-3473 1843,'0'0'40,"0"0"9,0 0 2,0 0 1,0 0-42,11 0-10,0 0 0,5 5 0,6 0 87,0 0 15,-5 0 3,-1 5 1,12-6-38,-6 11-7,0 0-1,0-1-1,-1 11-10,7-6-1,-6 1-1,-6 4 0,6 5-9,0 1-2,0-1 0,-5 0 0,-1 0-15,0 5-3,-5 0-1,0 5 0,-5-4-8,-6 4-1,0-5-8,-6 10 12,1 4 9,-12 1 2,1 0 0,-6 4 0,0-4-23,0 5 0,-5-5 0,-1-1 0,1 1-20,-1-5-8,-4 5-1,-1-1-1,-6-4-217,12-5-43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34.75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6B8660-BFA0-44D2-A8E4-3FCF95DD3E0C}" emma:medium="tactile" emma:mode="ink">
          <msink:context xmlns:msink="http://schemas.microsoft.com/ink/2010/main" type="inkDrawing" rotatedBoundingBox="26569,6093 26963,6041 26966,6066 26572,6118" semanticType="underline" shapeName="Other">
            <msink:sourceLink direction="with" ref="{617281C0-F54B-4591-863E-9509C54DE5A3}"/>
          </msink:context>
        </emma:interpretation>
      </emma:emma>
    </inkml:annotationXML>
    <inkml:trace contextRef="#ctx0" brushRef="#br0">-576-2781 1440,'-17'-9'64,"17"9"12,0 0-60,0 0-16,0 0 0,0 0 0,0 0 184,17 0 33,5-5 7,-6 0 2,-5 0-115,6 5-23,10-5-5,1 0-1,-12 0-22,0 1-5,6-1-1,6 5 0,5 0-54,-11 0 0,-6 0-11,12-5 2,10 0-165,-16 5-33,-6 5-6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34.98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693E2BB-B07F-4B74-A489-FD07AE6D0558}" emma:medium="tactile" emma:mode="ink">
          <msink:context xmlns:msink="http://schemas.microsoft.com/ink/2010/main" type="inkDrawing" rotatedBoundingBox="27169,6214 27240,5516 27383,5530 27312,6229" shapeName="Other"/>
        </emma:interpretation>
      </emma:emma>
    </inkml:annotationXML>
    <inkml:trace contextRef="#ctx0" brushRef="#br0">219-3361 2041,'0'0'90,"-11"0"19,-5-4-87,5-1-22,11 5 0,0 0 0,-22 0 122,11 0 20,0 0 4,11 0 1,-6 14-69,-5 1-14,-5 4-2,10 6-1,1 4-40,-1 10-8,-10-5-1,0 10-1,10 0-11,6 5 0,-5-1 0,-1 6 0,1-15 0,10 0 0,6 0 0,-5-5 0,-6 0-15,11-9-8,10-1-1,-4 0-1,-1-14-139,-5 5-28,6-10-6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19:54.9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9CBD39-FE75-47D6-95A2-334C212D6977}" emma:medium="tactile" emma:mode="ink">
          <msink:context xmlns:msink="http://schemas.microsoft.com/ink/2010/main" type="writingRegion" rotatedBoundingBox="16388,4844 16963,4844 16963,5185 16388,5185"/>
        </emma:interpretation>
      </emma:emma>
    </inkml:annotationXML>
    <inkml:traceGroup>
      <inkml:annotationXML>
        <emma:emma xmlns:emma="http://www.w3.org/2003/04/emma" version="1.0">
          <emma:interpretation id="{6955DF1F-6E1C-4801-877B-169CFE7232D8}" emma:medium="tactile" emma:mode="ink">
            <msink:context xmlns:msink="http://schemas.microsoft.com/ink/2010/main" type="paragraph" rotatedBoundingBox="16388,4844 16963,4844 16963,5185 16388,5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CBAC04-3DAD-4447-850D-7DE2E1596409}" emma:medium="tactile" emma:mode="ink">
              <msink:context xmlns:msink="http://schemas.microsoft.com/ink/2010/main" type="line" rotatedBoundingBox="16388,4844 16963,4844 16963,5185 16388,5185"/>
            </emma:interpretation>
          </emma:emma>
        </inkml:annotationXML>
        <inkml:traceGroup>
          <inkml:annotationXML>
            <emma:emma xmlns:emma="http://www.w3.org/2003/04/emma" version="1.0">
              <emma:interpretation id="{741FAB4F-CDFF-4743-AA7A-7DF4F0722C37}" emma:medium="tactile" emma:mode="ink">
                <msink:context xmlns:msink="http://schemas.microsoft.com/ink/2010/main" type="inkWord" rotatedBoundingBox="16388,4844 16963,4844 16963,5185 16388,5185">
                  <msink:destinationLink direction="with" ref="{C5638318-F1E3-492A-9FAE-3F6FA33A73AE}"/>
                </msink:context>
              </emma:interpretation>
              <emma:one-of disjunction-type="recognition" id="oneOf0">
                <emma:interpretation id="interp0" emma:lang="en-AU" emma:confidence="0">
                  <emma:literal>in</emma:literal>
                </emma:interpretation>
                <emma:interpretation id="interp1" emma:lang="en-AU" emma:confidence="0">
                  <emma:literal>i</emma:literal>
                </emma:interpretation>
                <emma:interpretation id="interp2" emma:lang="en-AU" emma:confidence="0">
                  <emma:literal>i.</emma:literal>
                </emma:interpretation>
                <emma:interpretation id="interp3" emma:lang="en-AU" emma:confidence="0">
                  <emma:literal>I -</emma:literal>
                </emma:interpretation>
                <emma:interpretation id="interp4" emma:lang="en-AU" emma:confidence="0">
                  <emma:literal>..</emma:literal>
                </emma:interpretation>
              </emma:one-of>
            </emma:emma>
          </inkml:annotationXML>
          <inkml:trace contextRef="#ctx0" brushRef="#br0">180 12 1893,'0'0'84,"0"0"17,6-5-81,-6 5-20,0-10 0,0 10 0,0 0 85,0 0 13,0 0 2,0 0 1,0 0-20,0 0-4,0 0-1,0 0 0,0 0-28,0 0-5,0 0-2,0 0 0,-11 10-18,0 0-4,0 4-1,0 6 0,-5-1-18,-1 11 0,1-6 0,5 10 0,-11 0-33,5 5-11,1-10-1,5 1-1,0-6-167,6 0-34</inkml:trace>
          <inkml:trace contextRef="#ctx0" brushRef="#br0" timeOffset="190.08">268 65 1209,'0'0'53,"0"0"12,0 0-52,0 0-13,17-4 0,-1-1 0,1 0 144,-1 0 25,6 0 6,0 5 1,5 0-76,-5 0-14,0 0-3,6 0-1,-12 0-40,1 5-8,-7 0-2,7 0 0,-1 0-32,-5-1-17,-11-4 1,11 15-643,-11-5-129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1:59.29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C29BB8F-7AD9-40ED-B3E7-5AF9680C7458}" emma:medium="tactile" emma:mode="ink">
          <msink:context xmlns:msink="http://schemas.microsoft.com/ink/2010/main" type="inkDrawing" rotatedBoundingBox="19065,7482 19252,8354 19097,8388 18909,7515" semanticType="verticalRange" shapeName="Other">
            <msink:sourceLink direction="with" ref="{E7356B74-81B2-4FDF-8EFB-98122FA66F87}"/>
          </msink:context>
        </emma:interpretation>
      </emma:emma>
    </inkml:annotationXML>
    <inkml:trace contextRef="#ctx0" brushRef="#br0">0 0 1036,'0'0'92,"6"5"-73,-6-5-19,5 9 0,1 1 144,-1-5 24,6 5 6,-6 4 1,6-4-46,0 5-9,-5 4-1,10-4-1,-5 4-42,0 6-8,6-1-1,-1 5-1,1 1-33,-1-1-6,-10 5-2,5 0 0,-1 5-1,-4 0-1,-1 5 0,-5 0 0,0 5-23,-5 4 0,-6 1 0,0 4-8,0-4-66,0 0-13,-5 4-2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12.3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BADD10-1F33-4C58-82B2-46ED65ED1B8E}" emma:medium="tactile" emma:mode="ink">
          <msink:context xmlns:msink="http://schemas.microsoft.com/ink/2010/main" type="writingRegion" rotatedBoundingBox="12521,17894 12971,17894 12971,18284 12521,18284"/>
        </emma:interpretation>
      </emma:emma>
    </inkml:annotationXML>
    <inkml:traceGroup>
      <inkml:annotationXML>
        <emma:emma xmlns:emma="http://www.w3.org/2003/04/emma" version="1.0">
          <emma:interpretation id="{4FBCE406-372C-4B1F-9510-C75317974C2B}" emma:medium="tactile" emma:mode="ink">
            <msink:context xmlns:msink="http://schemas.microsoft.com/ink/2010/main" type="paragraph" rotatedBoundingBox="12521,17894 12971,17894 12971,18284 12521,18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AC3596-8A98-49F9-B1BC-AD9CC4131D99}" emma:medium="tactile" emma:mode="ink">
              <msink:context xmlns:msink="http://schemas.microsoft.com/ink/2010/main" type="line" rotatedBoundingBox="12521,17894 12971,17894 12971,18284 12521,18284"/>
            </emma:interpretation>
          </emma:emma>
        </inkml:annotationXML>
        <inkml:traceGroup>
          <inkml:annotationXML>
            <emma:emma xmlns:emma="http://www.w3.org/2003/04/emma" version="1.0">
              <emma:interpretation id="{AA6E4B94-2E79-42FD-9DAA-311716209417}" emma:medium="tactile" emma:mode="ink">
                <msink:context xmlns:msink="http://schemas.microsoft.com/ink/2010/main" type="inkWord" rotatedBoundingBox="12521,17894 12971,17894 12971,18284 12521,18284"/>
              </emma:interpretation>
              <emma:one-of disjunction-type="recognition" id="oneOf0">
                <emma:interpretation id="interp0" emma:lang="en-AU" emma:confidence="0">
                  <emma:literal>&gt;</emma:literal>
                </emma:interpretation>
                <emma:interpretation id="interp1" emma:lang="en-AU" emma:confidence="0">
                  <emma:literal>,</emma:literal>
                </emma:interpretation>
                <emma:interpretation id="interp2" emma:lang="en-AU" emma:confidence="0">
                  <emma:literal>]</emma:literal>
                </emma:interpretation>
                <emma:interpretation id="interp3" emma:lang="en-AU" emma:confidence="0">
                  <emma:literal>)</emma:literal>
                </emma:interpretation>
                <emma:interpretation id="interp4" emma:lang="en-AU" emma:confidence="0">
                  <emma:literal>J</emma:literal>
                </emma:interpretation>
              </emma:one-of>
            </emma:emma>
          </inkml:annotationXML>
          <inkml:trace contextRef="#ctx0" brushRef="#br0">192 0 576,'0'0'51,"0"0"-41,0 0-10,0 0 0,0 0 207,0 0 39,0 0 8,0 0 2,0 0-113,0 0-23,0 0-4,0 0 0,0 0-37,11 10-7,-11-10-2,0 0 0,11 14 1,0-4 0,6 5 0,-1-6 0,0 1-59,-5 0-12,6 0 0,5 4 0,-6 1 0,1-5 0,-1 4 0,1 1 0,-1-1 32,-5 1 3,0 0 0,-6-6 0,6 6 0,-5 0 0,-6-1 0,0-14 0,0 0 18,0 10 4,0 10 1,-6-11 0,1 1-46,-6 0-12,0 0 0,0 4 0,-11-4 0,6 0 0,-6-1 0,0 1 0,0 0 0,-6-10 0,1 5 0,-6-5 0,0 0-28,0-5-7,-5 0-1,0 0-1,-1-5-160,6 6-32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1:52.4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C03EE2B-0B89-44F8-A0F3-FF260F289302}" emma:medium="tactile" emma:mode="ink">
          <msink:context xmlns:msink="http://schemas.microsoft.com/ink/2010/main" type="writingRegion" rotatedBoundingBox="19120,11055 20608,10970 20660,11880 19173,11965"/>
        </emma:interpretation>
      </emma:emma>
    </inkml:annotationXML>
    <inkml:traceGroup>
      <inkml:annotationXML>
        <emma:emma xmlns:emma="http://www.w3.org/2003/04/emma" version="1.0">
          <emma:interpretation id="{491BB039-400D-4793-8EEB-8C63802CCF80}" emma:medium="tactile" emma:mode="ink">
            <msink:context xmlns:msink="http://schemas.microsoft.com/ink/2010/main" type="paragraph" rotatedBoundingBox="19120,11055 20608,10970 20660,11880 19173,11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17EA6B-C4B6-404E-9405-04C61F9B78C1}" emma:medium="tactile" emma:mode="ink">
              <msink:context xmlns:msink="http://schemas.microsoft.com/ink/2010/main" type="line" rotatedBoundingBox="19120,11055 20608,10970 20660,11880 19173,11965"/>
            </emma:interpretation>
          </emma:emma>
        </inkml:annotationXML>
        <inkml:traceGroup>
          <inkml:annotationXML>
            <emma:emma xmlns:emma="http://www.w3.org/2003/04/emma" version="1.0">
              <emma:interpretation id="{8CE1B90A-5CF8-4243-9987-334FF46500F0}" emma:medium="tactile" emma:mode="ink">
                <msink:context xmlns:msink="http://schemas.microsoft.com/ink/2010/main" type="inkWord" rotatedBoundingBox="19120,11055 20608,10970 20660,11880 19173,11965"/>
              </emma:interpretation>
              <emma:one-of disjunction-type="recognition" id="oneOf0">
                <emma:interpretation id="interp0" emma:lang="en-AU" emma:confidence="0">
                  <emma:literal>(111)</emma:literal>
                </emma:interpretation>
                <emma:interpretation id="interp1" emma:lang="en-AU" emma:confidence="0">
                  <emma:literal>(11)</emma:literal>
                </emma:interpretation>
                <emma:interpretation id="interp2" emma:lang="en-AU" emma:confidence="0">
                  <emma:literal>111)</emma:literal>
                </emma:interpretation>
                <emma:interpretation id="interp3" emma:lang="en-AU" emma:confidence="0">
                  <emma:literal>('11)</emma:literal>
                </emma:interpretation>
                <emma:interpretation id="interp4" emma:lang="en-AU" emma:confidence="0">
                  <emma:literal>(1)</emma:literal>
                </emma:interpretation>
              </emma:one-of>
            </emma:emma>
          </inkml:annotationXML>
          <inkml:trace contextRef="#ctx0" brushRef="#br0">93 37 864,'0'-14'76,"0"14"-60,0 0-16,0 0 0,0-10 226,0 10 42,0 0 9,0 0 2,-5-10-110,-1 5-21,6 5-5,0 0-1,0 0-58,0 0-11,-11 5-2,0 5-1,6 5-31,5-15-7,0 0 0,-11 14-1,0 1-20,5-1-11,-5 6 12,6-5-12,-1-1 0,6 11 0,-5 4 0,5 0 0,0-9 0,0 4 0,0 0 0,5 1 0,1-1 0,-1-4 0,6-1 0,0 1 0,-5-1 0,10 1 0,1-6-10,-1 1 10,1-1-32,-1-4-3,6-5 0,-5 0 0,4-5-101,-4 0-21,-1-5-4,6 5-840</inkml:trace>
          <inkml:trace contextRef="#ctx0" brushRef="#br0" timeOffset="243.6">378 8 691,'0'0'61,"0"0"-49,0 0-12,0 0 0,0 0 300,0 0 56,0 0 12,0 0 3,11 10-178,-5 4-35,-6 1-7,11 0-2,-11-15-79,5 14-16,1 6-3,-1-1-1,1-4-30,-1 4-7,1-4-1,-1 5 0,-5 4-12,6-5 0,5-4 0,-6 5-10,1-1-38,-1 1-8,6-11-2,-5 6-729,5 0-145</inkml:trace>
          <inkml:trace contextRef="#ctx0" brushRef="#br0" timeOffset="465.21">751 247 230,'0'0'10,"0"0"2,0 0-12,0 0 0,6 5 0,-1 5 0,-5 4 439,6-4 85,-6-10 16,0 10 4,5 9-356,-5-4-71,11-5-14,-5 9-3,-1-4-56,-5 4-12,0 1-1,6 4-1,-6 0-21,0 1-9,5 4 8,-10 0-8,5 1-15,0-1-8,0-5-1,-6 1-1,6-1-135,-5-14-26,5 4-6</inkml:trace>
          <inkml:trace contextRef="#ctx0" brushRef="#br0" timeOffset="722.24">971 37 1720,'0'0'76,"0"0"16,0 0-73,0 10-19,0-10 0,-6 15 0,6-6 108,0 6 17,6-5 4,-6 4 1,0 6-53,5-1-10,-5 1-3,11-5 0,-5 4-11,-1 1-2,1-1-1,-1 1 0,1-1-34,5 1-8,-6-6 0,1 6-8,4-6-8,-4-4-9,5-5-2,0 5 0,0-1-130,-11-9-27,0 0-4,11 5-2</inkml:trace>
          <inkml:trace contextRef="#ctx0" brushRef="#br0" timeOffset="1039.16">1278-241 2188,'0'0'48,"0"0"11,0 0 1,0 0 1,0 0-49,11 5-12,-11-5 0,11 10 0,0 0 89,5 0 15,-5 4 4,6 6 0,-6-1-71,5 6-13,0-1-4,1 10 0,-6 0 32,5 0 7,-5 0 1,0 5 0,-5 0-45,5 5-15,-11-5 9,5-5-9,1-4 0,-6 9 0,0 0 0,-6 0 0,1 0-46,-1 0-14,-10 0-4,10 5-751,-10-5-150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0:25.95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F0FF75-171F-429F-9C10-08E27A471A2B}" emma:medium="tactile" emma:mode="ink">
          <msink:context xmlns:msink="http://schemas.microsoft.com/ink/2010/main" type="writingRegion" rotatedBoundingBox="18450,11254 18111,9054 18428,9005 18768,11205"/>
        </emma:interpretation>
      </emma:emma>
    </inkml:annotationXML>
    <inkml:traceGroup>
      <inkml:annotationXML>
        <emma:emma xmlns:emma="http://www.w3.org/2003/04/emma" version="1.0">
          <emma:interpretation id="{189011D4-3AE5-4E77-82CB-86327041EE5E}" emma:medium="tactile" emma:mode="ink">
            <msink:context xmlns:msink="http://schemas.microsoft.com/ink/2010/main" type="paragraph" rotatedBoundingBox="18450,11254 18111,9054 18428,9005 18768,11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714E90-692B-459C-AFBC-F7BF6F11D619}" emma:medium="tactile" emma:mode="ink">
              <msink:context xmlns:msink="http://schemas.microsoft.com/ink/2010/main" type="line" rotatedBoundingBox="18450,11254 18111,9054 18428,9005 18768,11205"/>
            </emma:interpretation>
          </emma:emma>
        </inkml:annotationXML>
        <inkml:traceGroup>
          <inkml:annotationXML>
            <emma:emma xmlns:emma="http://www.w3.org/2003/04/emma" version="1.0">
              <emma:interpretation id="{A2DF5675-7240-4857-9272-6C45803B2A90}" emma:medium="tactile" emma:mode="ink">
                <msink:context xmlns:msink="http://schemas.microsoft.com/ink/2010/main" type="inkWord" rotatedBoundingBox="18570,10481 18779,11189 18478,11277 18269,10569">
                  <msink:destinationLink direction="to" ref="{4541700D-C9A4-43FF-9800-C4C99BD93243}"/>
                </msink:context>
              </emma:interpretation>
              <emma:one-of disjunction-type="recognition" id="oneOf0">
                <emma:interpretation id="interp0" emma:lang="en-AU" emma:confidence="0">
                  <emma:literal>for</emma:literal>
                </emma:interpretation>
                <emma:interpretation id="interp1" emma:lang="en-AU" emma:confidence="0">
                  <emma:literal>Be.</emma:literal>
                </emma:interpretation>
                <emma:interpretation id="interp2" emma:lang="en-AU" emma:confidence="0">
                  <emma:literal>bi</emma:literal>
                </emma:interpretation>
                <emma:interpretation id="interp3" emma:lang="en-AU" emma:confidence="0">
                  <emma:literal>Bye'</emma:literal>
                </emma:interpretation>
                <emma:interpretation id="interp4" emma:lang="en-AU" emma:confidence="0">
                  <emma:literal>Bye.</emma:literal>
                </emma:interpretation>
              </emma:one-of>
            </emma:emma>
          </inkml:annotationXML>
          <inkml:trace contextRef="#ctx0" brushRef="#br0">0 219 748,'5'-5'67,"1"-9"-54,-1 9-13,1-5 0,-1 0 104,6 1 19,0 4 3,-6-5 1,6-5-15,0 6-2,-5-1-1,5 0 0,0 5-9,-6-5-3,-5 10 0,0 0 0,0 0-24,11-4-5,0-1 0,-11 5-1,0 0-3,0 0 0,0 0 0,11 5 0,0 4-51,-5 6-13,5 0 0,0-1 0,-6 1 28,1-1 2,5 1 1,-1 0 0,-10-1 1,0-14 1,0 0 0,6 15 0,-6 0-33,-6-1 0,1 6 0,0-6 0,5-14-29,0 0-13,-11 10-2,0 0-1,11-10 21,-11 10 4,5-6 0,6-4 1,-11-4 5,6-1 1,5 5 0,-11-5 0,5-10 13,1 1-9,-1 4 9,6-5-8,-5 1 20,-1-1 4,6 0 0,6 1 1,-6-6-29,5 6-5,1 4-2,-1 5 0,6-5 19,-5 0 0,-6 10 0,0 0 0,11-4 16,0-1 1,0 5 0,5-5 0,-5 5-17,0 0 0,5 0 0,-5 5 0,0 0 0,6 4 0,-6 1 0,-6 5 0,6-10 27,-5 4 1,-1 6 1,6 0 0,-11-1-18,0 1-11,0-5 12,-5 4-12,-1 1 9,1-1-9,-6 1 0,5-5 9,-5-5 14,0 0 2,0-1 1,0 1 0,0-5-26,0 0 0,0-5 0,1 1 0,4-6 0,-5-5 0,6 1 0,-1-6 0,-5 5-16,6-9-8,-1 0-1,6-1-1,-5 1 26,-1 4 0,6-4 0,6 9 0,-6-4 0,0 4-8,0 1 8,5 4 0,1-5 0,-1 10 0,6-4 0,-11 9-8,0 0 29,0 0 7,6-5 0,-6 5 1,0 0-48,0 0-9,0 0-3,0 0 0,0 0-114,0 0-23</inkml:trace>
          <inkml:trace contextRef="#ctx0" brushRef="#br0" timeOffset="647.37">32-190 1152,'6'-30'102,"-6"6"-82,0 24-20,0 0 0,0 0 202,0 0 36,0 0 7,0 0 2,0-5-123,0 5-24,0-10-4,5 1-2,-5 9-54,0 0-12,0-10-1,0-5-1,6 6-26,-6-1 0,0-5 0,5 1 0,1-1-128,-6 0-25,5 1-5</inkml:trace>
        </inkml:traceGroup>
        <inkml:traceGroup>
          <inkml:annotationXML>
            <emma:emma xmlns:emma="http://www.w3.org/2003/04/emma" version="1.0">
              <emma:interpretation id="{184D7850-329A-496B-977E-10A151F6441C}" emma:medium="tactile" emma:mode="ink">
                <msink:context xmlns:msink="http://schemas.microsoft.com/ink/2010/main" type="inkWord" rotatedBoundingBox="18451,10147 18503,10235 18486,10246 18433,10157"/>
              </emma:interpretation>
              <emma:one-of disjunction-type="recognition" id="oneOf1">
                <emma:interpretation id="interp5" emma:lang="en-AU" emma:confidence="0">
                  <emma:literal>-</emma:literal>
                </emma:interpretation>
                <emma:interpretation id="interp6" emma:lang="en-AU" emma:confidence="0">
                  <emma:literal>.</emma:literal>
                </emma:interpretation>
                <emma:interpretation id="interp7" emma:lang="en-AU" emma:confidence="0">
                  <emma:literal>_</emma:literal>
                </emma:interpretation>
                <emma:interpretation id="interp8" emma:lang="en-AU" emma:confidence="0">
                  <emma:literal>r</emma:literal>
                </emma:interpretation>
                <emma:interpretation id="interp9" emma:lang="en-AU" emma:confidence="0">
                  <emma:literal>~</emma:literal>
                </emma:interpretation>
              </emma:one-of>
            </emma:emma>
          </inkml:annotationXML>
          <inkml:trace contextRef="#ctx0" brushRef="#br0" timeOffset="773.6">76-653 403,'0'0'17,"0"0"5,0 0-22,0 0 0,0 0 0,-11-5 0,0 0 313,6 0 59,5 5 11,-6-10 2,-5 1-271,11 9-54,0 0-12,0-10-1,-5-5-91,0 1-17,5-1-4</inkml:trace>
        </inkml:traceGroup>
        <inkml:traceGroup>
          <inkml:annotationXML>
            <emma:emma xmlns:emma="http://www.w3.org/2003/04/emma" version="1.0">
              <emma:interpretation id="{71BC8C6B-9C71-49E3-81A3-FA6207991654}" emma:medium="tactile" emma:mode="ink">
                <msink:context xmlns:msink="http://schemas.microsoft.com/ink/2010/main" type="inkWord" rotatedBoundingBox="18359,9443 18448,9908 18418,9914 18328,9449"/>
              </emma:interpretation>
              <emma:one-of disjunction-type="recognition" id="oneOf2">
                <emma:interpretation id="interp10" emma:lang="en-AU" emma:confidence="0">
                  <emma:literal>--</emma:literal>
                </emma:interpretation>
                <emma:interpretation id="interp11" emma:lang="en-AU" emma:confidence="0">
                  <emma:literal>-m</emma:literal>
                </emma:interpretation>
                <emma:interpretation id="interp12" emma:lang="en-AU" emma:confidence="0">
                  <emma:literal>-n</emma:literal>
                </emma:interpretation>
                <emma:interpretation id="interp13" emma:lang="en-AU" emma:confidence="0">
                  <emma:literal>-a</emma:literal>
                </emma:interpretation>
                <emma:interpretation id="interp14" emma:lang="en-AU" emma:confidence="0">
                  <emma:literal>-I</emma:literal>
                </emma:interpretation>
              </emma:one-of>
            </emma:emma>
          </inkml:annotationXML>
          <inkml:trace contextRef="#ctx0" brushRef="#br0" timeOffset="885.09">-6-975 403,'0'0'36,"0"0"-36,0 0 0,0 0 0,0-10 199,-5-4 33,5-1 6,0 5 2,0-4-119,0-1-23,0-5-5,-6 11-1,6-6-80,-5 0-12,5 1-10</inkml:trace>
          <inkml:trace contextRef="#ctx0" brushRef="#br0" timeOffset="1092.1">-44-1316 172,'0'0'16,"0"0"-16,0 0 0,0 0 0,0 0 276,0 0 53,0 0 11,-11-5 1,0-5-181,0 5-36,11-5-7,-6 1-1,6-1-62,0 0-12,0 10-2,0-10-1,0 1-31,0-1-8,-5 0 0,5 10 0,0 0-36,5-10-11,-5 10-2,0-9-503,0-1-100</inkml:trace>
        </inkml:traceGroup>
        <inkml:traceGroup>
          <inkml:annotationXML>
            <emma:emma xmlns:emma="http://www.w3.org/2003/04/emma" version="1.0">
              <emma:interpretation id="{9ED185B6-B93F-44F8-980E-E7A73A45D3B0}" emma:medium="tactile" emma:mode="ink">
                <msink:context xmlns:msink="http://schemas.microsoft.com/ink/2010/main" type="inkWord" rotatedBoundingBox="18169,9247 18230,8987 18412,9030 18350,9290"/>
              </emma:interpretation>
              <emma:one-of disjunction-type="recognition" id="oneOf3">
                <emma:interpretation id="interp15" emma:lang="en-AU" emma:confidence="0">
                  <emma:literal>of</emma:literal>
                </emma:interpretation>
                <emma:interpretation id="interp16" emma:lang="en-AU" emma:confidence="0">
                  <emma:literal>-of</emma:literal>
                </emma:interpretation>
                <emma:interpretation id="interp17" emma:lang="en-AU" emma:confidence="0">
                  <emma:literal>-off</emma:literal>
                </emma:interpretation>
                <emma:interpretation id="interp18" emma:lang="en-AU" emma:confidence="0">
                  <emma:literal>Its</emma:literal>
                </emma:interpretation>
                <emma:interpretation id="interp19" emma:lang="en-AU" emma:confidence="0">
                  <emma:literal>-Off</emma:literal>
                </emma:interpretation>
              </emma:one-of>
            </emma:emma>
          </inkml:annotationXML>
          <inkml:trace contextRef="#ctx0" brushRef="#br0" timeOffset="1177.87">-77-1599 1357,'0'0'60,"0"0"12,0 0-57,0 0-15,-6-10 0,6 10 0,0-5 116,0-4 21,-5-1 4,5 10 1,-6-10-62,6 10-13,0-5-3,0 5 0,0 0-48,-5-14-16,5 4 10,0 0-10,0 10-23,0 0-9,0-5-3,0 5-869</inkml:trace>
          <inkml:trace contextRef="#ctx0" brushRef="#br0" timeOffset="2762.91">-99-1745 1242,'-6'-20'27,"6"20"5,0 0 2,0 0 2,0 0-36,0 0 0,0 0 0,0 0 0,0 0 100,0 0 12,0 0 4,0 0 0,0 0-36,0 0-6,0 10-2,0-10 0,0 0-20,0 0-5,0 0-1,0 0 0,-5 10-11,5-1-3,-6 6 0,1-5 0,5-5-15,0-5-3,0 0-1,-11 9 0,0 1-13,0 0 9,6 0-9,5-10 8,0 0-8,0 0 10,-17 0-10,17 0 10,0 0-2,-11 0 0,0-5 0,11 5 0,0 0 8,-11-5 2,0-5 0,6 5 0,5 5-4,-6-14-1,6 4 0,-5 0 0,5 0-13,5 1 11,-5-6-11,11 5 10,-11 1-10,6 4 0,5-5 0,0 10 0,0-5 0,0 0 0,-11 5 0,16-5 0,0 5 0,1-5 12,-6 1-12,5 4 12,-5 4-4,0 1 0,-11-5 0,11 5 0,-11-5-8,6 10 12,-6-10-12,5 10 12,-5-10-4,6 14 0,-6-4 0,0-10 0,0 10 3,-6 0 0,1 4 0,-1-4 0,6 0 7,0-10 2,0 0 0,-11 0 0,0 5-20,0-5 0,0 0 0,0 0 0,0-5 0,11 5-19,-11-10 4,6 5 1,-6 0 14,6 0 0,-6 0 0,5-4-9,6 9 9,-5-10 0,5-5 0,0 6-8,0 9 8,0 0-8,0-5 8,0 5-8,0 0 8,5-10 0,-5 0 0,6 5-8,5 0 8,-11 5 0,0 0 0,0 0-8,11-4 8,-1 4 0,1-5 0,-11 5 0,0 0 0,17-5 0,-6 5 0,5 0 0,-16 0 0,0 0 9,0 0-1,0 0-8,0 0 9,0 0-9,0 0 0,0 14 9,0-14-9,0 10 10,-5 0-10,-1 5 10,-5-6-10,6 1 0,-6 5-10,5-10 10,6-5-12,0 0 3,-11 4 1,1-4 0,-1-4 8,11 4 0,0 0 0,0 0-8,-11-5 8,5-5 0,6 10 0,-5-5-8,5-5 8,-6 1 0,6-1 0,0 0 0,0 0 0,0 10-8,0-9 8,0 9 0,6-10 0,5 5 0,-11 5 0,0 0 0,0 0 0,11-10 0,0 10 0,-1-5 0,1 0 0,0 1 0,6-6 0,-6 10 11,0-5 1,-11 5 0,0 0 0,16 5 0,-5-5-12,-11 0 0,0 0 9,17 5-9,-17-5 8,0 0-8,0 0 8,0 0-8,0 0 10,-6 9-2,1 6-8,-1-5 12,-5 0-3,6 4-1,-6-9 0,5 0 0,-10 0-8,10-5 0,6 0 0,-11-5 8,11 5-8,-11 0 0,0-5 9,6 0-9,5 5 0,0 0 0,-11-10 0,11 10 0,0-9-16,0 9-2,0 0 0,0 0-768,6-15-154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2:48.43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8062B9-3CB3-4CE1-BD91-977EC35D6D7D}" emma:medium="tactile" emma:mode="ink">
          <msink:context xmlns:msink="http://schemas.microsoft.com/ink/2010/main" type="writingRegion" rotatedBoundingBox="-103,7264 6086,6119 7472,13620 1283,14765"/>
        </emma:interpretation>
      </emma:emma>
    </inkml:annotationXML>
    <inkml:traceGroup>
      <inkml:annotationXML>
        <emma:emma xmlns:emma="http://www.w3.org/2003/04/emma" version="1.0">
          <emma:interpretation id="{EC7A2382-B987-481F-BDDD-4B6DEFA34B0A}" emma:medium="tactile" emma:mode="ink">
            <msink:context xmlns:msink="http://schemas.microsoft.com/ink/2010/main" type="paragraph" rotatedBoundingBox="634,7155 3636,6539 3880,7727 877,8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30407-1C1A-4820-85E0-79FC9BEC40E4}" emma:medium="tactile" emma:mode="ink">
              <msink:context xmlns:msink="http://schemas.microsoft.com/ink/2010/main" type="line" rotatedBoundingBox="634,7155 3636,6539 3880,7727 877,8343"/>
            </emma:interpretation>
          </emma:emma>
        </inkml:annotationXML>
        <inkml:traceGroup>
          <inkml:annotationXML>
            <emma:emma xmlns:emma="http://www.w3.org/2003/04/emma" version="1.0">
              <emma:interpretation id="{A36622C7-0A91-4913-A02A-8EE5ABAABE7E}" emma:medium="tactile" emma:mode="ink">
                <msink:context xmlns:msink="http://schemas.microsoft.com/ink/2010/main" type="inkWord" rotatedBoundingBox="634,7155 3636,6539 3880,7727 877,8343"/>
              </emma:interpretation>
              <emma:one-of disjunction-type="recognition" id="oneOf0">
                <emma:interpretation id="interp0" emma:lang="en-AU" emma:confidence="0">
                  <emma:literal>it</emma:literal>
                </emma:interpretation>
                <emma:interpretation id="interp1" emma:lang="en-AU" emma:confidence="0">
                  <emma:literal>or</emma:literal>
                </emma:interpretation>
                <emma:interpretation id="interp2" emma:lang="en-AU" emma:confidence="0">
                  <emma:literal>in</emma:literal>
                </emma:interpretation>
                <emma:interpretation id="interp3" emma:lang="en-AU" emma:confidence="0">
                  <emma:literal>if</emma:literal>
                </emma:interpretation>
                <emma:interpretation id="interp4" emma:lang="en-AU" emma:confidence="0">
                  <emma:literal>i</emma:literal>
                </emma:interpretation>
              </emma:one-of>
            </emma:emma>
          </inkml:annotationXML>
          <inkml:trace contextRef="#ctx0" brushRef="#br0">34 10 345,'0'0'31,"0"0"-31,0 0 0,-11 0 0,0 0 127,6 5 19,-1 0 4,6-5 1,-5 0-22,5 0-4,0 0-1,0 0 0,0 0-7,0 0-1,0 0-1,0 0 0,0 0-31,0 0-5,0 0-2,16-5 0,6 5-25,-16-5-4,10 0-2,6 5 0,-5 0-13,4 0-2,1 0-1,-5 0 0,10 0-14,-10 0-4,10 0 0,-5 0 0,5 0-12,-5 5 0,0 0 0,11 0 0,-16-5 0,5 0 0,0 0 11,0 5-11,5-5 0,-16 0 0,16 0-12,-16 5 3,17 0-35,-12-1-6,-10 1-2,5 0 0,11 0-137,-22 5-28,11 0-6,-11-10-1</inkml:trace>
          <inkml:trace contextRef="#ctx0" brushRef="#br0" timeOffset="307.11">40 517 1411,'0'0'62,"0"0"14,0 0-61,0 0-15,-6 0 0,6 0 0,0 0 104,0 0 19,6-10 3,5 1 1,0 4-31,0-5-7,5 0-1,-10 1 0,10 4-30,0 0-6,1 0-2,10-5 0,-10 5-22,5 0-5,0 1-1,5 4 0,-11 0-22,12 4 8,-1 6-8,1-5 0,-1 0 0,1-5-15,4 5 3,-4 5 0,10-1-175,-5 1-34</inkml:trace>
          <inkml:trace contextRef="#ctx0" brushRef="#br0" timeOffset="1213.41">1263 688 1479,'0'0'65,"0"0"15,-6-10-64,-5-5-16,11 6 0,0 9 0,0-10 89,0 10 15,-16 0 4,16 0 0,0 0-32,0 0-7,0 0-1,0 0 0,0 0-37,0 0-8,0 10-2,5 4 0,6 1-13,-11 4-8,11 1 10,6 4-10,-6 1 0,0-6 0,5 1 0,0 4 0,-5-9 0,6 4 0,5-4 0,-6 4-10,-5-9 10,6 0 11,-1 0-3,1-1 0,-1-4-8,-5-5 8,0-5-8,5 0 8,1 1 2,-12-6 0,-5-5 0,0-9 0,0-1-10,0-4 0,0-5-12,6 0 12,-6 0-24,0-10 2,0 5 1,0-10 0,-11-4-12,0-1-3,5 5 0,-16 0 0,12-4 9,-7 4 2,-5 5 0,6-5 0,-1 1 13,1 4 2,5 5 1,-11 0 0,5 0 9,6 5 0,6 4 0,-6 1-8,0 0 8,6 9 0,-1 1 0,1 4 0,-6 1 0,11-1 0,0 5 0,0 1 0,0 9 0,0 0 8,11-10-8,-11 10 0,5-5 0,6 5 0,11-5 0,-6 5 0,-5 0 0,17 0 9,-6-5-9,11 5 0,-17 0 18,12 5-3,-7-5-1,7 0 0,10 0-1,1 0 0,-6 5 0,10-5 0,1 0-1,0-5-1,0 5 0,5 0 0,-5-5 0,0 5 0,0 0 0,0-5 0,0 0-11,5 1 10,-5-1-10,11 5 10,-11-5-10,5 5 12,-5-5-12,5 5 12,1-5-12,-1 5 10,-5-5-10,0 0 10,-6 5-10,6 0 0,-17-5 0,6 5 8,-5 0-8,-1 0 0,1 0 0,-1 0 0,-11 0 0,6-4 0,-5 4 0,-1-5 0,6 5-14,-11 0-5,0 0-1,0 0 0,0-5-48,-11 5-11,0 0-1</inkml:trace>
        </inkml:traceGroup>
      </inkml:traceGroup>
    </inkml:traceGroup>
    <inkml:traceGroup>
      <inkml:annotationXML>
        <emma:emma xmlns:emma="http://www.w3.org/2003/04/emma" version="1.0">
          <emma:interpretation id="{DC58F4DE-119D-4333-BB33-79647FFAEE6E}" emma:medium="tactile" emma:mode="ink">
            <msink:context xmlns:msink="http://schemas.microsoft.com/ink/2010/main" type="paragraph" rotatedBoundingBox="1821,9543 2510,7131 3753,7486 3064,98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BB2138-D6EF-4F60-869E-55A9265F5F33}" emma:medium="tactile" emma:mode="ink">
              <msink:context xmlns:msink="http://schemas.microsoft.com/ink/2010/main" type="line" rotatedBoundingBox="1821,9543 2510,7131 3753,7486 3064,9898"/>
            </emma:interpretation>
          </emma:emma>
        </inkml:annotationXML>
        <inkml:traceGroup>
          <inkml:annotationXML>
            <emma:emma xmlns:emma="http://www.w3.org/2003/04/emma" version="1.0">
              <emma:interpretation id="{FE935DD1-5789-48AE-B27C-DE12F8ACD0F9}" emma:medium="tactile" emma:mode="ink">
                <msink:context xmlns:msink="http://schemas.microsoft.com/ink/2010/main" type="inkWord" rotatedBoundingBox="1821,9543 2510,7131 3753,7486 3064,9898"/>
              </emma:interpretation>
              <emma:one-of disjunction-type="recognition" id="oneOf1">
                <emma:interpretation id="interp5" emma:lang="en-AU" emma:confidence="0">
                  <emma:literal>is</emma:literal>
                </emma:interpretation>
                <emma:interpretation id="interp6" emma:lang="en-AU" emma:confidence="0">
                  <emma:literal>Is</emma:literal>
                </emma:interpretation>
                <emma:interpretation id="interp7" emma:lang="en-AU" emma:confidence="0">
                  <emma:literal>as</emma:literal>
                </emma:interpretation>
                <emma:interpretation id="interp8" emma:lang="en-AU" emma:confidence="0">
                  <emma:literal>its</emma:literal>
                </emma:interpretation>
                <emma:interpretation id="interp9" emma:lang="en-AU" emma:confidence="0">
                  <emma:literal>Its</emma:literal>
                </emma:interpretation>
              </emma:one-of>
            </emma:emma>
          </inkml:annotationXML>
          <inkml:trace contextRef="#ctx0" brushRef="#br1" timeOffset="8060.94">1899 1570 1494,'0'0'66,"0"0"14,0 0-64,0 0-16,-6 20 0,1-6 0,5-14 80,0 15 12,0-1 4,-6 6 0,6-5-51,0 4-9,0-4-3,0 4 0,0 1 14,0 4 2,0 0 1,0 6 0,0 4-29,0-5-5,0 5-2,0 5 0,0 0 14,0 5 2,0-5 1,0 5 0,-11 5-50,11-5-9,0-1-3,0 1 0,0 5 53,0-10 10,-5 5 3,5-5 0,0-5-56,5 0-11,-5-9-3,0-1 0,0 0-121,0-9-25</inkml:trace>
          <inkml:trace contextRef="#ctx0" brushRef="#br1" timeOffset="7744.6">1833 1448 1141,'0'0'50,"0"0"11,0 0-49,0 0-12,0 0 0,0 0 0,0 0 88,11 0 14,-6 0 3,6 5 1,11 0-23,-16-5-5,5 5-1,5 0 0,-5-5-29,6 5-7,-6-5-1,11 4 0,-17 1-20,6 0-5,-11-5-1,16 5 0,6-5-14,-16 0-16,-6 0 3,0 0-862</inkml:trace>
          <inkml:trace contextRef="#ctx0" brushRef="#br1" timeOffset="7560.94">1888 1434 345,'0'-5'31,"0"5"-31,-6-5 0,6 5 0,-11 10 207,0-10 35,6 0 7,-6 4 2,0 1-95,0 5-18,-5 0-4,5 4-1,-6-4-51,1 10-10,5-6-3,-6 1 0,6 4-26,0-4-6,-5 0-1,5-1 0,0 1-23,5 0-5,-5-6 0,11 1-8,-10 0 0,10-10 0,-11 5-10,11-5 10,0 0-49,0 0-3,0 0 0,0 0-540,0 0-109</inkml:trace>
          <inkml:trace contextRef="#ctx0" brushRef="#br0" timeOffset="1764.38">1767 239 403,'-5'5'17,"-1"0"5,1-5-22,5 0 0,-11 0 0,11 0 0,0 0 244,0 0 44,0-5 8,0 5 3,0 0-153,0 0-30,11-10-7,0 1-1,-11 9-38,16-10-8,1 5-2,-1-5 0,0 1-12,1 4-2,-1 5-1,6 0 0,-5 0-17,-1 0-4,-5 0-1,6 5 0,-6-1-14,0 6-9,0-5 12,-6 5-12,1 4 0,-1-4 0,-5 5 0,0-1 0,0 6 0,0-5 0,-5 4-9,-1 5 9,1 6-37,-6-1-3,0 0 0,-6 0 0,6-4-14,-5 4-3,-1 0-1,6 1 0,-5-11 18,-1 1 4,12 4 1,-17 0 0,11-9 13,6 4 2,-12-4 1,6 0 0,6-6 19,-1 1 0,6-10-8,0 0 8,0 10 0,0-10 8,0 0-8,11 10 12,0-1 13,-5-4 3,5 5 0,5-5 0,6-10 12,-6 5 4,6-5 0,-11 0 0,11-4-3,0 4 0,-5-5 0,5 10 0,-1-5-41,-4 5 0,-1 0 0,1-5 0,5 5 0,-11 0 21,5-10-2,-5 6-1,6-1-59,-12 0-12,6 0-3</inkml:trace>
          <inkml:trace contextRef="#ctx0" brushRef="#br0" timeOffset="2087.49">2294 332 1152,'0'0'102,"0"0"-82,0 0-20,16 0 0,-5 5 103,-5-5 16,-6 0 3,11 5 1,-11-5-9,16 0-2,-5 5 0,0-1 0,5 1-52,-5 0-12,-11-5-1,11 5-1,6 5-15,-6 0-3,-6 4-1,6 1 0,-5-1-13,10 1-2,-16 0-1,6-1 0,-12 6-3,6-1 0,0 6 0,-11-6 0,0 1-8,0-1 8,6-9-8,-12 5 8,1-1-8,10 1 0,-10-1 0,16 1 0,-17-5-32,6 4-9,0-4-2,1 0 0,-1-5 22,11-5 4,-11 5 1,11-5 0,0 0-69,0 0-14,0 0-2,0 0-744</inkml:trace>
          <inkml:trace contextRef="#ctx0" brushRef="#br0" timeOffset="2374.4">2667 288 345,'16'-5'31,"-16"5"-31,5-5 0,6-4 0,-11 9 232,6-5 41,-6 5 8,5-5 2,-5 5-113,0 0-22,0 0-5,0 0-1,0 0-50,-16 0-9,5 0-3,-5 5 0,-1 0-40,1 4-9,-1 6-2,1 0 0,-6-1-14,5 6-3,-10 4-1,5 0 0,6 6-11,-1-1 0,-5 0 0,11 0 8,6 1-8,-12-6 0,12-4 0,5 4 0,-6 0 0,12 1 12,-1-1-12,12-4 12,-12-1 1,6 1 1,11 4 0,-5-9 0,4 4 13,7-4 2,-1-6 1,1 6 0,5-5-9,0 0-1,-1-6-1,-4 1 0,5 0-19,-11 0 10,11-5-10,-11-10 8,5 1-56,0-6-12,1 0-3</inkml:trace>
        </inkml:traceGroup>
      </inkml:traceGroup>
    </inkml:traceGroup>
    <inkml:traceGroup>
      <inkml:annotationXML>
        <emma:emma xmlns:emma="http://www.w3.org/2003/04/emma" version="1.0">
          <emma:interpretation id="{5485BA55-77E7-4964-8CF4-E9DE80538110}" emma:medium="tactile" emma:mode="ink">
            <msink:context xmlns:msink="http://schemas.microsoft.com/ink/2010/main" type="paragraph" rotatedBoundingBox="1002,9639 6160,9293 6275,11004 1117,11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9211CF-0AC8-4548-A1D9-9178ADB431D5}" emma:medium="tactile" emma:mode="ink">
              <msink:context xmlns:msink="http://schemas.microsoft.com/ink/2010/main" type="line" rotatedBoundingBox="1002,9639 6160,9293 6275,11004 1117,11350"/>
            </emma:interpretation>
          </emma:emma>
        </inkml:annotationXML>
        <inkml:traceGroup>
          <inkml:annotationXML>
            <emma:emma xmlns:emma="http://www.w3.org/2003/04/emma" version="1.0">
              <emma:interpretation id="{E5E405D1-0A35-4EF5-A7D5-6FA8B78DD710}" emma:medium="tactile" emma:mode="ink">
                <msink:context xmlns:msink="http://schemas.microsoft.com/ink/2010/main" type="inkWord" rotatedBoundingBox="1027,10010 3324,9856 3396,10922 1099,11076"/>
              </emma:interpretation>
              <emma:one-of disjunction-type="recognition" id="oneOf2">
                <emma:interpretation id="interp10" emma:lang="en-AU" emma:confidence="0">
                  <emma:literal>dilation</emma:literal>
                </emma:interpretation>
                <emma:interpretation id="interp11" emma:lang="en-AU" emma:confidence="0">
                  <emma:literal>dilations</emma:literal>
                </emma:interpretation>
                <emma:interpretation id="interp12" emma:lang="en-AU" emma:confidence="0">
                  <emma:literal>dilution</emma:literal>
                </emma:interpretation>
                <emma:interpretation id="interp13" emma:lang="en-AU" emma:confidence="0">
                  <emma:literal>dictation</emma:literal>
                </emma:interpretation>
                <emma:interpretation id="interp14" emma:lang="en-AU" emma:confidence="0">
                  <emma:literal>dictations</emma:literal>
                </emma:interpretation>
              </emma:one-of>
            </emma:emma>
          </inkml:annotationXML>
          <inkml:trace contextRef="#ctx0" brushRef="#br1" timeOffset="9203.22">555 3520 1022,'-11'34'45,"11"-24"10,0-10-44,0 0-11,0 0 0,0 0 0,0 0 128,0-15 23,-5 1 5,-6 4 0,0-5-36,5 5-7,-5-4-1,11 4-1,-16 0-44,5 1-9,5 4-2,6 5 0,-5-5-44,-12 5-12,7-5 0,10 5 0,-11 5 0,5-5 0,1 10 0,-1-6 0,-5 6 18,6 5 2,-1-5 0,1-1 0,-1 11-20,6-1-12,0 6 1,0-6 1,6 6-1,-6-1 0,5 0 0,6 1 0,0-6 11,0-4-12,0-1 12,5-4-12,-10 0 12,5 5-10,-11-15 10,11 4-10,0-8 10,5 4 0,-10-10-9,5 0 9,0-5-11,0-4 3,-6-5 0,6-1 0,-11-4 8,6 0-12,-1-5 12,-5-1-12,-5-4 12,5 5-13,5-5 5,-5 0 8,-5 0-30,-1 5 2,6 0 0,0-5 0,-11-5 39,6 5 8,-6 5 1,0 0 1,5 5-33,1 4-8,-1-4 0,-5 10-1,6-1 41,-1 1 8,1 9 1,5 0 1,-6 0-10,6 10-1,0 0-1,0 0 0,0 0-2,0 0-1,0 0 0,6 20 0,5-1-15,-6 6 0,6 4 8,0 5-8,6 10 0,-6 0 0,5 5 0,-5 4 0,17 1 0,-17 0 0,5 4 0,11-4 0,-16-1 0,6 1 8,-6-5-8,0-1 9,5 1-19,-5-10-4,6 0-1,-12-10 0,12 5-68,-12-9-13,12-1-4,-12-4-756</inkml:trace>
          <inkml:trace contextRef="#ctx0" brushRef="#br1" timeOffset="9385.84">802 3510 1162,'0'0'52,"0"0"10,0 0-50,0 0-12,0 0 0,0 0 0,5 10 77,6 5 13,-11-6 2,6 6 1,5 4-50,-6 1-11,1 4-1,5 1-1,-6-1-22,6 0-8,0-4 0,6-5 9,-6-1-28,-6-4-5,6 5-2,-5-11-666</inkml:trace>
          <inkml:trace contextRef="#ctx0" brushRef="#br1" timeOffset="9790.53">966 2838 1094,'0'0'48,"0"0"11,0 0-47,0 0-12,0 0 0,0 0 0,0 0 170,-10 14 32,10 6 6,10-1 2,-10 6-123,0-1-25,11 5-5,0 5-1,6 0-31,-12 10-6,6 0-2,0 0 0,0 0-5,6 5 0,-6-1-1,5-4 0,1 0-21,-6 0-4,10 0-1,-4-5 0,-12 0-165,12-10-34</inkml:trace>
          <inkml:trace contextRef="#ctx0" brushRef="#br1" timeOffset="10384.65">1460 3335 806,'17'-20'36,"-17"20"7,0 0-35,0 0-8,0 0 0,10-5 0,1-4 242,0 4 46,6 0 10,-6 0 2,5 0-168,1 5-32,5-5-8,5 5 0,-16-5-37,16 1-7,-10-1-2,5 0 0,-6 0-29,-5 0-5,17 0-2,-17 5 0,5 0-52,-5 0-10,6 5-3</inkml:trace>
          <inkml:trace contextRef="#ctx0" brushRef="#br1" timeOffset="9570.89">731 2945 1152,'0'0'102,"0"0"-82,0 0-20,0 0 0,0 0 81,0 0 12,0 0 3,0 0 0,0 0-55,0 0-10,0 10-3,11 4 0,-11-14-96,0 15-19</inkml:trace>
          <inkml:trace contextRef="#ctx0" brushRef="#br1" timeOffset="10181.63">1383 3437 288,'0'0'25,"-5"-5"-25,5-5 0,-11 1 0,5-1 325,1-5 60,-6 1 12,5 4 3,-5-5-218,6 11-43,-6-1-9,11 5-2,-11-5-63,11 5-13,-11 5-2,6 0-1,-12-1-29,17-4-7,-5 10-1,-6 5 0,5 4-12,6 1-13,0-20 2,0 19 1,0 6-10,6-6-1,-1 1-1,1-1 0,-1 1-11,1-6-3,5 1 0,0-5 0,-6 4-1,6-4-1,0-5 0,-11-5 0,0 0 10,0 0 3,16 0 0,-16 0 0,0 0 5,11-5 0,-5 5 1,5-10 0,0-4 19,-11 4-12,11 0 12,-6-5-10,-5 1 10,0-6 9,0 6-1,0 4-8,0-10 28,0 6-2,-5-1 0,5 1 0,-6 4 14,6 10 4,0 0 0,0 0 0,0 0-22,0 0-4,0 0-1,0 0 0,0 0 18,0 0 3,0 0 1,6 19 0,-6-4-30,5 0-9,6 9 0,0-5 0,6 1 0,-6-1-12,0 1 0,5-1 0,-10-4-65,4 0-13,12 4-2,-16 1-835</inkml:trace>
          <inkml:trace contextRef="#ctx0" brushRef="#br1" timeOffset="11052.47">1806 2935 1152,'0'0'51,"0"0"10,0 0-49,0 0-12,0 0 0,0 0 0,-17-5 116,17 5 20,0 0 4,0 0 0,0 0-96,0 0-19,0 0-4,0 0-1,0 0-80,0 0-17,0 0-3</inkml:trace>
          <inkml:trace contextRef="#ctx0" brushRef="#br1" timeOffset="10668.37">1515 2852 1900,'-22'0'169,"22"0"-135,0 0-34,0 0 0,0 0 20,0 0-4,0 0 0,0 0 0,0 0 78,0 15 15,0-15 3,5 14 1,-5 6-78,11 4-16,-5 1-3,5 9-1,-6 0 11,6 5 2,11 10 1,-11 4 0,6-9-20,-1 5-9,1 5 8,5-1-8,-12-9-12,7-5-8,5 5-2,-6-5 0,-5 0-188,0-5-38</inkml:trace>
          <inkml:trace contextRef="#ctx0" brushRef="#br1" timeOffset="10811.46">1844 3301 1440,'0'0'64,"0"0"12,0 0-60,0 0-16,0 0 0,0 9 0,0-9 87,0 15 14,0 5 3,5 4 1,1-5-71,-1 1-14,6 4-4,0-4 0,-5 4-29,-1-4-7,1-11 0,5 11-793</inkml:trace>
          <inkml:trace contextRef="#ctx0" brushRef="#br1" timeOffset="11366.65">2008 3267 1267,'0'0'56,"0"0"12,0 0-55,0 0-13,-11 4 0,1 1 0,10-5 182,0 0 34,-6 15 6,1 0 2,5-15-140,0 14-27,0 6-5,0-1-2,0 1-37,5-6-13,1 1 9,-1 4-9,6 1 0,-6 4 0,17-4 0,-16-1 0,10-4-12,1-5-8,-12-1-2,6-4 0,6 0 22,-6-5 0,-11 0 0,16 5 0,-5-10 0,0 0 0,0 0 0,0-4 0,0-11-8,-6 5 8,1 1-10,-1-6 10,1-4 0,-6 0 0,-6-6 0,1 1 0,-1 0 8,1 0-8,-6 4 0,0-4 0,-5 5 0,-1-1 0,1 1 0,-6 4 0,5-4 12,1 14-2,-1 5 0,6 10 0,-11-5-67,6 10-14,11 5-2,-6 4-842</inkml:trace>
          <inkml:trace contextRef="#ctx0" brushRef="#br1" timeOffset="11687.28">2310 3106 864,'0'24'76,"0"-24"-60,0 0-16,0 0 0,0 15 144,6-6 25,-1 11 6,1-1 1,-1 1-90,1 9-18,-6-4-3,10-1-1,-4 5-51,10 0-13,1-4 0,-12 9 0,6-5 0,0 0 0,0 1 0,6-1 0,-17 0 0,5-14 0,1 4 0,-1-9-10,-5 0 10,0-10-10,11 5 10,0-1-10,-11-4 2,6-4 0,5-16 0,-11-4 0,11-6 19,-11 6 4,5 0 1,-5-10 0,11-5 12,-11 14 2,11 1 1,-11 0 0,0-6 35,0 6 7,5 0 2,1-1 0,-6 6 5,0-1 2,5 6 0,-5 14 0,0 0-35,0 0-7,0 0-2,11 14 0,6 1-23,-6 4-5,0 6-1,5-1 0,1 5-110,-6 1-23,11-1-4</inkml:trace>
        </inkml:traceGroup>
        <inkml:traceGroup>
          <inkml:annotationXML>
            <emma:emma xmlns:emma="http://www.w3.org/2003/04/emma" version="1.0">
              <emma:interpretation id="{E62437EB-EB05-4C94-8035-967DDE5B8547}" emma:medium="tactile" emma:mode="ink">
                <msink:context xmlns:msink="http://schemas.microsoft.com/ink/2010/main" type="inkWord" rotatedBoundingBox="3825,9450 6160,9293 6275,11004 3939,11161"/>
              </emma:interpretation>
              <emma:one-of disjunction-type="recognition" id="oneOf3">
                <emma:interpretation id="interp15" emma:lang="en-AU" emma:confidence="0">
                  <emma:literal>parallel</emma:literal>
                </emma:interpretation>
                <emma:interpretation id="interp16" emma:lang="en-AU" emma:confidence="0">
                  <emma:literal>Parallel</emma:literal>
                </emma:interpretation>
                <emma:interpretation id="interp17" emma:lang="en-AU" emma:confidence="0">
                  <emma:literal>parallels</emma:literal>
                </emma:interpretation>
                <emma:interpretation id="interp18" emma:lang="en-AU" emma:confidence="0">
                  <emma:literal>parable</emma:literal>
                </emma:interpretation>
                <emma:interpretation id="interp19" emma:lang="en-AU" emma:confidence="0">
                  <emma:literal>pallet</emma:literal>
                </emma:interpretation>
              </emma:one-of>
            </emma:emma>
          </inkml:annotationXML>
          <inkml:trace contextRef="#ctx0" brushRef="#br1" timeOffset="12940.7">3215 3291 1728,'0'0'76,"0"0"16,0 0-73,0 0-19,0 0 0,0 0 0,0 0 106,0 0 18,0 10 3,-6-1 1,1 6-92,5 5-17,5-6-4,-10 11-1,0-1-14,5 5 9,16 10-9,0 0 8,-5 0-20,0 0-5,6 0-1,-6 5 0,5 0 18,-5 5 0,0-10 0,0 4 0,0-4-57,0-4-8,-5-11-2,-1 0 0,6 1 15,-11-16 4,0 6 0,0-15 0,0 0 7,0 0 1,0-15 1,0-9 0,-16 0 1,10-10 0,-5-1 0,6-4 0,-6 0 61,5-4 12,-10 4 2,5 0 1,0 0 42,11-5 8,-17 0 1,12 0 1,-1 5-34,1 5-6,5-5-2,5 5 0,-5 5 0,6-6-1,-6 11 0,5 0 0,-5-1-11,6 6-3,10 4 0,-5 5 0,-5-4-1,10-1-1,-16 15 0,11 0 0,6 5 1,-1-5 1,-16 0 0,11 10 0,5 0-33,-5 4 0,0-4 0,-5 5 0,5 4 0,-6 1 0,-5-1 0,0 5 0,0 1 0,-5-6 0,-1 6 0,1-6 0,-12 1-44,6-6-16,6 6-4,-6-6 0,0-4 0,0 0 0,-5-5 0,5 0 0,5-5-51,-5-5-10,0 0-3,11 5-716</inkml:trace>
          <inkml:trace contextRef="#ctx0" brushRef="#br1" timeOffset="13313.3">3665 3198 403,'0'0'17,"11"-9"5,5 4-22,-16-5 0,0 10 0,0 0 0,6-5 343,-6 5 64,0 0 13,0 0 2,0 0-228,0 0-46,0 0-8,0 0-3,-6 0-91,-10 10-18,5 4-4,0-4-1,0 5-23,0-1 0,0 6 0,0 4 0,5-4 0,1 4-12,5 1 2,0-1 0,0 5-6,0 0-2,0-4 0,0-1 0,11 0 8,-6-4 2,1-1 0,5-9 0,-11-10-7,11 10-1,-6-5 0,12 0 0,-12-10-8,6 0-3,0-5 0,-5-4 0,5-6 27,-1 5-10,-4-9 10,-1 5 0,1 4 0,-1-5 11,-5-4 0,0 5 0,0-1 9,0-4 3,-5 4 0,5-4 0,-6 4 2,1 1 1,-1-5 0,-4 9 0,-1-5 0,5 6 0,6 4 0,-11 5 0,11 5-1,0 0 0,0 0 0,0 0 0,0 0-10,0 10-3,0 9 0,11 1 0,-5-1-12,-1 6 0,6-6 0,0 6 0,0-1-18,0 0-6,5-4-2,-5-1 0,0-4-50,0 0-9,0-1-3,0 1-960</inkml:trace>
          <inkml:trace contextRef="#ctx0" brushRef="#br1" timeOffset="13978.46">3879 3257 1173,'0'19'52,"0"-9"11,0 5-51,0-6-12,5 6 0,1 0 0,-1 4 58,6 1 9,-11-1 1,11 1 1,-6-1-28,6 1-5,-5-6-2,-1 1 0,1-5 14,-6-10 2,0 0 1,0 0 0,0 0 10,0 0 3,0 0 0,0 0 0,0 0 17,0 0 4,0 0 1,-6-10 0,1-5-36,-1 1-7,-5-6-2,0 1 0,6 4-12,-1-4-2,1-6-1,0 1 0,5 4 10,0-4 3,0 4 0,0 1 0,5-5-58,0 9-11,1-5-2,5 6-1,0-1 7,5 1 2,1 4 0,-1 0 0,6 5-40,-11 0-8,-11 5-2,0 0 0,28 0 10,-12 0 3,6 0 0,5 0 0,-10 5-54,5 0-10,-6-5-3,1 5 0,5-5 103,-22 0 25,0 0 0,0 0 0,0 0 74,5 5 20,6 0 4,-11-5 1,0 0-5,0 0-1,0 0 0,0 0 0,0 0 28,0 0 6,0 0 1,-11 0 0,6 0-103,-12 0-25,1 0 0,10 5 0,-10-1 56,5-4 7,-6 5 1,6 5 0,0 0-64,0 4-18,0-4-1,6 10 0,-6-6 31,6 6 5,-1 4 2,12 5 0,-6-4-67,5-1-12,6 1-4,-11-1 0,5 5 29,1-5 6,-6-4 1,11-1 0,5 1-8,-5-10 0,-11-10-1,17 9 0,-1-4-5,-5-5-1,6 0 0,-12-9 0,1-1 27,5-5 4,-6 1 2,1-6 0,-6 1 18,5-6 3,1 6 1,-1-6 0,-5 6 16,0-5 4,0-6 1,-5 6 0,-1-5 32,6 4 7,-5 1 0,-1 4 1,6 1-41,-5-1-8,-6 11-1,5-1-1,6 10 2,0 0 0,0 0 0,0 0 0,-5 15-5,5 4-1,11 5 0,0 1 0,-6-1-18,6 10 0,0-4-11,0 4 11,5 0-19,1 5 3,5 0 1,-11 0 0,5 0-22,1-5-5,-1 0-1,1-5 0,-1-4-141,-5-1-28,5-5-5,-5 1-2</inkml:trace>
          <inkml:trace contextRef="#ctx0" brushRef="#br1" timeOffset="14295.13">4317 2686 1728,'-16'-14'38,"16"14"8,-6-5 2,1 0 0,5 0-39,0 5-9,0 0 0,0 0 0,0 0 156,0 0 28,0 0 7,0 0 1,5 10-111,6 0-21,0 4-5,6 6-1,-6-6-35,5 16-7,6 9-2,-11 9 0,5-4 30,-5 5 5,6 14 2,-6-4 0,5-5-24,-5-1-5,6-4-1,-1 0 0,-5-5-65,6 4-12,-1-4-4,1 0 0,-1-10-111,0-5-22,-5-9-5,0-1-773</inkml:trace>
          <inkml:trace contextRef="#ctx0" brushRef="#br1" timeOffset="14675.14">4586 2686 1958,'0'0'43,"0"0"9,0 0 1,0 0 3,-11 0-45,11 0-11,0 0 0,0 0 0,0 0 104,0 0 20,0 0 3,11 10 1,-6 5-103,1 9-25,-1 1 0,6 4 0,6 0 33,-6 5 2,11 0 0,-22 5 0,16 15-5,-5 0-1,0-6 0,0 1 0,6-5-74,-1-5-15,-5 0-4,16 0 0,-5-5 44,0-10 9,0 1 2,-11-6 0,6-4-15,-6-10-4,0 0 0,5-1 0,11-4 1,-10-4 0,-6-6 0,-6-5 0,6 6 50,-5-1 9,-1-10 3,6-4 0,-5 4-6,-1-9-1,1 0 0,-6 0 0,-6-5 4,6-1 0,-5 1 0,5-5 0,-6 5-5,-5 10-1,6-5 0,-1 4 0,-5 6-15,-5 4-3,5 0-8,5 6 12,6 9-12,0 0 9,0 0-9,0 0 8,0 14-8,-11 1 0,22 4 0,-11 6-11,0 4-42,0-5-9,6 6-2,5-1 0,0 0 41,0 0 8,0 6 2,5-11 0,1 0-15,5 1-2,-6-6-1,6 1 0,-6-6 31,1 1 0,5-5 0,-6-1 0,6-4 0,0 0-17,0-10 3,-11 0 1,6 5 2,-1-14 1,-5-1 0,0-4 0,5-6-43,-5 1-9,0-5-2,6-5 0</inkml:trace>
          <inkml:trace contextRef="#ctx0" brushRef="#br1" timeOffset="14884.92">5370 2170 1209,'0'0'108,"0"0"-87,0 0-21,0 9 0,0 6 223,0 0 40,-5 4 8,5 6 1,0-1-120,0 5-24,5 5-4,-5 15-2,6 0-42,-1 4-9,6 1-2,-5 5 0,5-1-25,-6 1-6,6 9-1,0 5 0,-5-5-29,4-19-8,1 0 0,0-1 0,0-4-27,0 5-9,6-10-3,-6 5-831,0-10-166</inkml:trace>
        </inkml:traceGroup>
      </inkml:traceGroup>
    </inkml:traceGroup>
    <inkml:traceGroup>
      <inkml:annotationXML>
        <emma:emma xmlns:emma="http://www.w3.org/2003/04/emma" version="1.0">
          <emma:interpretation id="{24AADF67-5C4E-478A-9795-5E1A09132D1E}" emma:medium="tactile" emma:mode="ink">
            <msink:context xmlns:msink="http://schemas.microsoft.com/ink/2010/main" type="paragraph" rotatedBoundingBox="759,11653 5009,11433 5060,12421 810,12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6F999C-C776-4303-A253-54F82324DCC2}" emma:medium="tactile" emma:mode="ink">
              <msink:context xmlns:msink="http://schemas.microsoft.com/ink/2010/main" type="line" rotatedBoundingBox="759,11653 5009,11433 5060,12421 810,12641"/>
            </emma:interpretation>
          </emma:emma>
        </inkml:annotationXML>
        <inkml:traceGroup>
          <inkml:annotationXML>
            <emma:emma xmlns:emma="http://www.w3.org/2003/04/emma" version="1.0">
              <emma:interpretation id="{87E7328E-DF09-4D86-93C2-ECFC3B883426}" emma:medium="tactile" emma:mode="ink">
                <msink:context xmlns:msink="http://schemas.microsoft.com/ink/2010/main" type="inkWord" rotatedBoundingBox="759,11653 1449,11618 1489,12396 799,12432"/>
              </emma:interpretation>
              <emma:one-of disjunction-type="recognition" id="oneOf4">
                <emma:interpretation id="interp20" emma:lang="en-AU" emma:confidence="0">
                  <emma:literal>to</emma:literal>
                </emma:interpretation>
                <emma:interpretation id="interp21" emma:lang="en-AU" emma:confidence="0">
                  <emma:literal>t0</emma:literal>
                </emma:interpretation>
                <emma:interpretation id="interp22" emma:lang="en-AU" emma:confidence="0">
                  <emma:literal>tê</emma:literal>
                </emma:interpretation>
                <emma:interpretation id="interp23" emma:lang="en-AU" emma:confidence="0">
                  <emma:literal>fo</emma:literal>
                </emma:interpretation>
                <emma:interpretation id="interp24" emma:lang="en-AU" emma:confidence="0">
                  <emma:literal>tO</emma:literal>
                </emma:interpretation>
              </emma:one-of>
            </emma:emma>
          </inkml:annotationXML>
          <inkml:trace contextRef="#ctx0" brushRef="#br1" timeOffset="15878.72">325 4510 1612,'0'0'144,"0"0"-116,-6 14-28,6-14 0,-5-10 89,5 10 12,0 0 3,0 0 0,0 0-12,0 0-3,-11 10 0,11 10 0,0-1-45,11 6-10,-11-1-2,0 5 0,5 5-14,1 5-3,-1 0-1,1 0 0,10 0-14,-16 0 0,17 0 8,-12 10-8,6 0-23,0-10-7,0 5-2,0-5 0,-5-5-218,5 0-44</inkml:trace>
          <inkml:trace contextRef="#ctx0" brushRef="#br1" timeOffset="15627.82">78 4909 1440,'0'0'128,"0"0"-103,0 0-25,0 0 0,0 0 100,0 0 16,0 0 2,11 10 1,0 0-60,0-5-12,5 4-3,1-4 0,5 0-12,-6 0-2,1 0-1,5 0 0,-6-5-6,6 5-2,0 0 0,0-5 0,-6 4-13,1-4-8,-1 0 10,1-4-10,-1-1-22,6 0-10,-11 5-3,0-10-919</inkml:trace>
          <inkml:trace contextRef="#ctx0" brushRef="#br1" timeOffset="16204.11">616 5002 633,'0'0'28,"0"0"6,0 0-34,0 0 0,0 0 0,-6 15 0,1-6 243,5 6 41,-6-5 9,6 4 2,0 6-188,6-1-38,-1 6-7,1-6-2,10 1-26,-11-1-6,6-4 0,0 4-1,0-4 4,6-5 1,-6-1 0,0 1 0,5-5-4,-16-5 0,0 0 0,6-5 0,5 0 6,0 0 1,0-9 0,-6-1 0,6 1-4,-11-6-1,0-4 0,0 4 0,0 1-8,0-6-2,-11 1 0,6 4 0,-6-4 11,0 5 1,0-6 1,5 11 0,-16-6-33,6 5-19,-1 6 3,-5-1 0,6 10-26,-11 0-5,5 0-1,0 10 0,5 4-64,12-4-12,-12 0-4,6 4 0</inkml:trace>
        </inkml:traceGroup>
        <inkml:traceGroup>
          <inkml:annotationXML>
            <emma:emma xmlns:emma="http://www.w3.org/2003/04/emma" version="1.0">
              <emma:interpretation id="{2B111E97-EE3D-45C1-8160-94FB59239726}" emma:medium="tactile" emma:mode="ink">
                <msink:context xmlns:msink="http://schemas.microsoft.com/ink/2010/main" type="inkWord" rotatedBoundingBox="1961,11725 5015,11567 5060,12421 2005,12579"/>
              </emma:interpretation>
              <emma:one-of disjunction-type="recognition" id="oneOf5">
                <emma:interpretation id="interp25" emma:lang="en-AU" emma:confidence="0">
                  <emma:literal>x-axis</emma:literal>
                </emma:interpretation>
                <emma:interpretation id="interp26" emma:lang="en-AU" emma:confidence="0">
                  <emma:literal>X -axis</emma:literal>
                </emma:interpretation>
                <emma:interpretation id="interp27" emma:lang="en-AU" emma:confidence="0">
                  <emma:literal>It axis</emma:literal>
                </emma:interpretation>
                <emma:interpretation id="interp28" emma:lang="en-AU" emma:confidence="0">
                  <emma:literal>X- axis</emma:literal>
                </emma:interpretation>
                <emma:interpretation id="interp29" emma:lang="en-AU" emma:confidence="0">
                  <emma:literal>xx-axis</emma:literal>
                </emma:interpretation>
              </emma:one-of>
            </emma:emma>
          </inkml:annotationXML>
          <inkml:trace contextRef="#ctx0" brushRef="#br1" timeOffset="18607.96">1285 5075 576,'0'0'51,"0"0"-41,0-5-10,5 0 0,-5-4 156,0 9 28,0-10 7,0 5 1,0 5-79,6 0-15,4 0-3,-10 0-1,0 0-48,17 0-10,-1 0-1,-5 0-1,6 5 24,-1 0 5,-5 0 1,11-5 0,-16 4-1,10 1 0,-5 0 0,11 0 0,-16 0-32,4 5-7,1-5 0,0 4-1,6 1-7,-17-10 0,0 0-1,0 15 0,0-1-4,0 6-1,0-6 0,5 6 0,-5-5-10,-5 4 0,-6-4 0,5 4 8,-5 1-45,0-6-10,1 6-1,-7-6-1,1 1 39,5 0 10,0-1 0,-6 1 0,1-5-38,5-5-6,0 4 0,11-9-1,0 0-30,0 0-5,0 0-2,0 0-470,-6-14-93</inkml:trace>
          <inkml:trace contextRef="#ctx0" brushRef="#br1" timeOffset="18865.05">1701 4939 1260,'0'0'56,"0"0"11,11-5-54,-11 5-13,0-10 0,0 10 0,0 0 158,0 0 29,0 0 5,0 0 2,-11-10-79,11 10-16,-5 0-3,-6 5-1,-6 0-39,6 5-8,1 4-2,-7-4 0,6 5-26,-5-1-4,-1 6-2,6 4 0,0 1-14,0-1 0,0 0 8,11 1-8,0 4 31,0-5 3,0 1 1,-5-1 0,5 0-61,0 1-12,5-1-2,6-4-1,0-1 29,6 1 12,5-6-8,-6 1 8,1-5 0,4 4-8,7-9 8,-1 0 0,-5-5-15,6 0 3,-1-10 0,-5 5 0,11-4-44,-17-1-8,6-5-1,0 1-1,0-1-175,-5 0-35</inkml:trace>
          <inkml:trace contextRef="#ctx0" brushRef="#br1" timeOffset="19028.71">2008 5095 345,'0'0'31,"0"0"-31,0 0 0,0 0 0,0 0 328,0 0 59,0 0 12,0 0 2,0 0-238,0 0-48,0 0-10,22 9-1,-16-9-34,5 0-6,11 0-2,-6 5 0,1 0-26,5-5-4,-11-5-2,5 5 0,6 0-46,0-5-10,0 5-2</inkml:trace>
          <inkml:trace contextRef="#ctx0" brushRef="#br1" timeOffset="19678.64">2765 4943 172,'0'0'8,"0"0"1,0 0-9,0 0 0,0-9 0,0-6 0,0 15 390,0-10 76,-5 1 15,5-6 3,0 15-309,-17-5-63,6 0-12,0 0-2,0 5-49,-5 0-9,5 5-3,0 0 0,-11 0-20,6 5-4,-1 4-1,6 1 0,-5 4-12,16 1-10,-17-1 2,6 1 0,6 4-7,5-4-1,-6-1 0,6 6 0,0-1 4,6-4 0,-1-1 0,6 1 0,-11-6 12,17 1-12,-12-1 12,6-4-12,0 0 4,6-10 8,-6 0-13,11 0 5,-6 0 8,-5-10-8,0 0 8,5-4-8,-5-1 8,-5-4 0,5-6 0,0 1 0,-6 4 12,1 1-3,-1-10 0,1 4 0,-1 1-9,-5 4 8,6 1-8,-1-1 8,-5 1-8,0 4 0,0 15 0,0-9 8,0 9-8,0 0 8,0 0-8,0 0 8,0 0-8,0 0 8,0 0-8,6 9 8,5 1-8,0 0 0,0 0 0,5 4 8,-5 6-8,0-1 0,0-4 0,11 4-11,-17 1-24,6-1-5,11 1 0,-16-1-1,5-4-20,0 4-4,5-4-1,-5 0-841</inkml:trace>
          <inkml:trace contextRef="#ctx0" brushRef="#br1" timeOffset="19974.36">2979 4773 806,'0'0'36,"0"0"7,0 0-35,0 0-8,0 0 0,0 0 0,0 0 207,0 0 39,0 0 8,22 0 2,-11 0-121,6 5-24,4-5-5,-4 0-1,-1 0-14,1 5-3,5-5-1,-6 4 0,-5 1-19,6 0-3,5 0-1,-11 5 0,5 0-51,-5-1-13,-11-9 0,0 10 0,5 5 0,1-1 0,-6 1 0,5 0 0,-5-1 0,0 6 0,-5-1 0,-6 6 0,0-11-48,-5 6-13,5-1-3,-11 6 0,5-11 0,1 6 0,5-6 0,-6-4 0,6 0 16,-11 0 2,11-6 1,0-4 0,6 0-58,5 0-11,-6-9-2,6-6-668</inkml:trace>
          <inkml:trace contextRef="#ctx0" brushRef="#br1" timeOffset="20375.34">3352 4685 1850,'0'0'40,"0"0"9,0 0 2,0 0 1,0 0-41,0 0-11,0 0 0,-11 0 0,-5 0 104,10 5 18,6 5 4,-11 4 1,0-4-26,6 5-5,-6-1 0,11 1-1,-11 4-76,0 6-19,0-1 0,5-4 0,12 4 0,-1-4 0,-5-1 0,6 1 0,16-1 0,-11 1 0,0-1-8,5-4 8,-5-6 0,11 1 0,0 0 0,-6 0 10,6-5-10,-5-1-17,-1 6 4,6-5 1,-5 0-12,5-5-3,-6 0 0,1 0 0,4 0-49,-10-5-11,6-5-1,-6 5-1,0-4 29,0-1 5,0 0 2,-6-4 0,6-1-25,-5 5-5,-1-9-1,1 4 0,-1 0 20,1 1 3,-1-1 1,-5 1 0,0 4 60,0 10 0,0-10 16,0 10-3,0-10 87,0 10 16,0 0 4,0 0 1,0 0-65,0 0-14,0 0-2,0 0-1,0 0-11,0 0-3,0 0 0,0 0 0,0 15-25,11 0 0,-11-1 0,6 6 0,-6-6 36,5 6 3,1-1 0,4 6 0,-4-6-63,5 1-12,-6-1-2,1 1-1,5-1-20,0-4-4,-6-5-1,-5-10-844</inkml:trace>
          <inkml:trace contextRef="#ctx0" brushRef="#br1" timeOffset="20559.27">3659 4471 288,'0'14'25,"-5"1"-25,5-15 0,0 0 0,0 0 366,0 0 68,0 0 14,0 0 2,0 0-320,0 0-64,11 10-13,0-6-2,5 6-51,-5-10-12,5 5-2,1-5 0,-1 0-161,6 0-32,-5 0-6,5 0-2</inkml:trace>
          <inkml:trace contextRef="#ctx0" brushRef="#br1" timeOffset="20870.36">4147 4524 2170,'0'0'48,"0"0"9,0 0 3,0 0 1,0 0-49,-11 10-12,-5-5 0,5 0 0,-6 0 80,6-1 12,0-4 4,6 10 0,-17-5-62,6 0-12,-1 10-2,-5-11-1,6 1-19,5 0 0,0 5-11,0 0 11,11-10-39,-6 9-1,1 16 0,5-11 0,5-4 40,1 0 0,-1 5 0,1 4 0,16 1 0,-17-1 0,12-4 0,-6 4 0,5-4 0,6 4 0,0 1 0,5-6 0,-10 1-13,10-5 5,1 4 8,5-4-13,-11 0 13,-1 0 8,1-1 0,-5 1-8,5 0 20,-6 5-2,-10-11-1,-1 6 0,1 5 8,5-5 2,-11-10 0,-11 14 0,0 1 2,0-1 1,-6 1 0,1 0 0,-12-1-30,7-4-10,-7 5 0,1-10 0,-1-1 10,1 1 0,-6 0 0,0 0 0,0 0-53,6-5-9,-6-5-2,5 5-1049</inkml:trace>
        </inkml:traceGroup>
      </inkml:traceGroup>
    </inkml:traceGroup>
    <inkml:traceGroup>
      <inkml:annotationXML>
        <emma:emma xmlns:emma="http://www.w3.org/2003/04/emma" version="1.0">
          <emma:interpretation id="{2ABD93C4-445B-45B5-B9BA-A702720D1172}" emma:medium="tactile" emma:mode="ink">
            <msink:context xmlns:msink="http://schemas.microsoft.com/ink/2010/main" type="paragraph" rotatedBoundingBox="1019,13069 7161,11934 7472,13620 1331,14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AB6FEE-EF1E-4CB9-BFCC-EDF368E35458}" emma:medium="tactile" emma:mode="ink">
              <msink:context xmlns:msink="http://schemas.microsoft.com/ink/2010/main" type="line" rotatedBoundingBox="1019,13069 7161,11934 7472,13620 1331,14756"/>
            </emma:interpretation>
          </emma:emma>
        </inkml:annotationXML>
        <inkml:traceGroup>
          <inkml:annotationXML>
            <emma:emma xmlns:emma="http://www.w3.org/2003/04/emma" version="1.0">
              <emma:interpretation id="{396A0BFE-8531-4636-81C4-D73FB4C9A442}" emma:medium="tactile" emma:mode="ink">
                <msink:context xmlns:msink="http://schemas.microsoft.com/ink/2010/main" type="inkWord" rotatedBoundingBox="1053,13253 1856,13104 2134,14608 1331,14756"/>
              </emma:interpretation>
              <emma:one-of disjunction-type="recognition" id="oneOf6">
                <emma:interpretation id="interp30" emma:lang="en-AU" emma:confidence="0">
                  <emma:literal>by</emma:literal>
                </emma:interpretation>
                <emma:interpretation id="interp31" emma:lang="en-AU" emma:confidence="0">
                  <emma:literal>fy</emma:literal>
                </emma:interpretation>
                <emma:interpretation id="interp32" emma:lang="en-AU" emma:confidence="0">
                  <emma:literal>ty</emma:literal>
                </emma:interpretation>
                <emma:interpretation id="interp33" emma:lang="en-AU" emma:confidence="0">
                  <emma:literal>6y</emma:literal>
                </emma:interpretation>
                <emma:interpretation id="interp34" emma:lang="en-AU" emma:confidence="0">
                  <emma:literal>Gy</emma:literal>
                </emma:interpretation>
              </emma:one-of>
            </emma:emma>
          </inkml:annotationXML>
          <inkml:trace contextRef="#ctx0" brushRef="#br1" timeOffset="22309.81">413 6172 921,'-6'-5'82,"6"0"-66,0 5-16,0-5 0,-11-5 142,11 6 25,-5-1 5,-1-10 0,1 10-37,5 5-8,0 0-2,0 0 0,0 0-57,0 0-11,0 0-2,0 0-1,0 10-10,0 9-3,0 6 0,0 9 0,5 0-31,-5 5-10,11 10 0,0 0 0,-5 4 0,-1-4 0,12 5 0,-7 4-12,7-4-6,-6-6-1,5-4 0,1 0 0,-1-10 2,1-4 0,-1-6 0,1-9 0,-6-1 5,5-4 2,1-5 0,-1 0 0,-16-5 10,16-10-8,-5 0 8,6 0-8,-6-9 8,-11 4 8,11 1-8,-6-6 11,-5-4-3,0 4-8,0 1 12,0-1-4,-5 6-8,5-1 0,-6 0 0,1 6 0,-6-1 25,5 0 3,-16 0 1,11 1 0,6 9-46,-17-5-10,11 5-1,6 0-1,-12 5 29,6 0 0,6-1 0,-1 6 0,-5-5-73,11-5-9,-5 10-2,5 4 0,0-14-33,0 0-7,0 10-2,5 5-586</inkml:trace>
          <inkml:trace contextRef="#ctx0" brushRef="#br1" timeOffset="22729.57">835 6591 460,'0'0'41,"0"0"-33,0 0-8,5-5 0,-5 5 181,0 0 35,0 0 6,0 0 2,0 0-65,17 0-13,-17 0-2,0 0-1,0 0-71,5 15-15,12-5-2,-6 4-1,0 1-32,5-1-6,1 6-2,-1-5 0,0 4-4,-5-4-1,0-1 0,6 1 0,-6 0-1,0-1-8,5-9 12,-10 0-4,5-5-34,-6 0-7,1-5-2,-1-5 0,6 1 61,0-1 12,-11 0 2,6-5 1,-6-4-29,0 4-12,5-4 11,-5 4-11,0-4 12,0 4-3,-5-4-1,5 4 0,0 0 1,0 6 0,0-1 0,0 10 0,0 0 7,0 0 0,0 0 1,0 0 0,0 0 7,0 0 0,0 0 1,0 0 0,0 14-12,5 6-2,1-1-1,5 11 0,-1-1-10,-4 5 12,5 5-12,5 5 12,6 0-12,-16 0 0,10 4 0,1 11 0,5-1 0,0 6 0,0-1 0,5 1 0,-11-6-27,1-4-1,5-10 0,5 4-662,1-9-133</inkml:trace>
        </inkml:traceGroup>
        <inkml:traceGroup>
          <inkml:annotationXML>
            <emma:emma xmlns:emma="http://www.w3.org/2003/04/emma" version="1.0">
              <emma:interpretation id="{EAAED1A2-C2A2-4276-B84A-087590D86D76}" emma:medium="tactile" emma:mode="ink">
                <msink:context xmlns:msink="http://schemas.microsoft.com/ink/2010/main" type="inkWord" rotatedBoundingBox="2478,13120 4599,12728 4777,13688 2656,14080"/>
              </emma:interpretation>
              <emma:one-of disjunction-type="recognition" id="oneOf7">
                <emma:interpretation id="interp35" emma:lang="en-AU" emma:confidence="0">
                  <emma:literal>factor</emma:literal>
                </emma:interpretation>
                <emma:interpretation id="interp36" emma:lang="en-AU" emma:confidence="0">
                  <emma:literal>facto</emma:literal>
                </emma:interpretation>
                <emma:interpretation id="interp37" emma:lang="en-AU" emma:confidence="0">
                  <emma:literal>factw</emma:literal>
                </emma:interpretation>
                <emma:interpretation id="interp38" emma:lang="en-AU" emma:confidence="0">
                  <emma:literal>factov</emma:literal>
                </emma:interpretation>
                <emma:interpretation id="interp39" emma:lang="en-AU" emma:confidence="0">
                  <emma:literal>facts</emma:literal>
                </emma:interpretation>
              </emma:one-of>
            </emma:emma>
          </inkml:annotationXML>
          <inkml:trace contextRef="#ctx0" brushRef="#br1" timeOffset="23147.31">2047 6206 1094,'-6'-10'97,"-5"0"-77,0-9-20,0-1 0,-5 6 137,5-6 24,-5 1 5,5-1 1,-6 6-60,6-6-12,-5 6-3,5-1 0,0 5-28,5 0-5,-5 6-2,6-1 0,-6 0-6,5 5-2,1 5 0,5-5 0,0 9-25,-11 6-4,11 5-2,0-1 0,11 5-18,-11 6 0,5-1 0,6 15 0,0 0 0,6 4 0,5 1 0,-6 5-9,1 4 9,-1-4 0,6-5 0,-6 4-8,1-4-4,-1 5 0,-5-6 0,0 1 0,6-10-40,-17-5-8,11-4-1,-6-6-615,-5-5-124</inkml:trace>
          <inkml:trace contextRef="#ctx0" brushRef="#br1" timeOffset="23712.43">1860 6435 806,'0'0'72,"0"0"-58,0 0-14,0 0 0,22 0 152,-11 0 28,0 0 6,6 0 1,-1 5-75,6-5-14,0 0-3,0 0-1,5 0-18,-10 0-4,5 0-1,5 0 0,1 0-31,-12 5-7,6-5-1,0 0 0,0 0 1,0 0 0,5 0 0,-10 0 0,-1 0-20,6 0-4,-22 0-1,11 0 0,16-5-8,-21 5 12,-6 0-12,0 0 12,0 0 1,0 0 1,0 0 0,0 0 0,0 0 2,0 0 0,0 0 0,0 0 0,0 0-16,-6 15-18,6-1 4,-10 1 1,-1-1 29,5-4 5,-5 5 2,11 4 0,-11-4-23,6 0-15,-1 4 3,6-4 0,0 4-13,6 1-3,-1-1 0,6-4 0,-5 4-2,5-4-1,-6 0 0,1-6 0,-6-9 11,10 10 3,1 0 0,-11-10 0,11 5 6,-11-5 2,0 0 0,17-10 0,-1 5 1,-5-10 0,-5 1 0,-1-1 0,12 1 8,-12-6 0,-5 1 0,6-1 0,-6-4 0,5 4 8,-10 1-8,-1-6 11,6 1 10,0 0 3,-5 4 0,5 1 0,-17 4 8,12 0 3,-1 6 0,6 9 0,0 0-1,0 0 0,0 0 0,0 0 0,0 0-12,0 0-2,-5 19-1,10-4 0,1 9 7,5 0 2,0-4 0,-6 4 0,12 1-28,-1-1 0,1 0 0,-6 1 0,5-1-29,0-9-11,1 9-3,-1-4 0,1-1-22,-6 1-5,16-11-1,-16 6-625,6-10-126</inkml:trace>
          <inkml:trace contextRef="#ctx0" brushRef="#br1" timeOffset="23863.25">2826 6328 806,'0'0'36,"0"0"7,0 0-35,-11 0-8,0 0 0,11 0 0,-11 5 276,5 4 54,-5 1 10,0 0 3,6 5-217,5 4-43,-11 5-9,11 1-2,-6-6-35,6 6-7,0-1-2,0 0 0,6 1-18,5-6-10,-11 6 10,11-11-10,0 1 28,0 0-1,0-1 0,0-4 0,0-5-43,5 0-9,-5-5-2,0 0 0,-11 0-29,11-5-7,0-5-1,0 0-614,0-4-123</inkml:trace>
          <inkml:trace contextRef="#ctx0" brushRef="#br1" timeOffset="24034.12">2930 6367 748,'0'0'67,"0"0"-54,0 0-13,0 0 0,0 0 217,0 0 41,16-5 8,-10 5 2,5 0-126,5-5-25,6 0-5,-5-5 0,4 1-22,7-1-4,-1 0-1,-5-4 0,0 4-17,0-5-3,-5 5-1,-1-4 0,6 4-51,-6-5-13,-5 6 0,0-1 0,0 0-171,6 0-37,-6-14-7,-11 24-1</inkml:trace>
          <inkml:trace contextRef="#ctx0" brushRef="#br1" timeOffset="24238.34">3029 5899 1904,'0'24'84,"0"-24"18,0 10-82,-6 5-20,6-1 0,6 1 0,-6-1 68,10 11 8,-4-6 3,5 11 0,0-6-12,5 10-3,1 5 0,-1 5 0,1 0-51,-1 0-13,1 4 0,5-4 0,-22 5-48,11-10-13,16-10-3,-11 1-614,1-1-123</inkml:trace>
          <inkml:trace contextRef="#ctx0" brushRef="#br1" timeOffset="24756.74">3401 6377 1792,'0'0'40,"0"0"8,-5 9 1,-1 6 1,12-5-40,-6 4-10,-6 1 0,12 0 0,-1-1 54,6 1 9,-11 4 1,11-4 1,0 0-24,6-1-5,-1 1 0,-5-5-1,6 4 3,-6-4 1,5 0 0,-5-5 0,5-1-7,-5 1-2,0 0 0,6-5 0,-6-5-20,0 0-10,-6-4 10,6-6-10,-5 5 43,-1-4 2,1-6 1,-6 1 0,0-6-22,-6 1-5,1 0-1,-1-6 0,1 1-18,-6-5 0,0 10 0,-11-6 0,5 6 0,-4 4 0,4-4 0,1 9 0,-6 1 0,5 4 0,6 0 0,0 5 0,11 5-48,0 0-12,0 0-4,0 0 0,0 0-51,0 0-10,0 0-3,0 0 0,22 10 0,-16 0 0,5 0 0,11-5 0,-17-1 52,6 1 9,-11-5 3,17 10 0,-7-5 51,1-5 13,6 5 0,5 0 0,-11 4 9,5-4 5,1 5 1,-1 0 0,1 0 27,-1 4 6,6-4 0,-6 5 1,1-1 12,-1 6 3,6-6 0,-11 6 0,6-1-64,-1 1 0,1-1 0,-1 1-10,1-1 65,-6 1 13,-1-6 2,1 1 1,0-5-57,0 0-14,-11-10 0,6 9 0,-6-9 54,0 0 8,0 0 2,0 0 0,0 0 0,0 0 0,0-19 0,0-1 0,0 1-8,-6-6 0,1 1-1,-1-5 0,6 0-37,-5 4-7,-1-4-2,6 5 0,-5-6-9,5 6 0,5 0 0,6-1 0,0 1-143,0 4-30,17-24-7,-6 10 0</inkml:trace>
        </inkml:traceGroup>
        <inkml:traceGroup>
          <inkml:annotationXML>
            <emma:emma xmlns:emma="http://www.w3.org/2003/04/emma" version="1.0">
              <emma:interpretation id="{88E647CC-73E6-4029-96CB-71EB38D21295}" emma:medium="tactile" emma:mode="ink">
                <msink:context xmlns:msink="http://schemas.microsoft.com/ink/2010/main" type="inkWord" rotatedBoundingBox="5909,12380 6156,13706 5411,13845 5164,12519"/>
              </emma:interpretation>
              <emma:one-of disjunction-type="recognition" id="oneOf8">
                <emma:interpretation id="interp40" emma:lang="en-AU" emma:confidence="0">
                  <emma:literal>of</emma:literal>
                </emma:interpretation>
                <emma:interpretation id="interp41" emma:lang="en-AU" emma:confidence="0">
                  <emma:literal>Of</emma:literal>
                </emma:interpretation>
                <emma:interpretation id="interp42" emma:lang="en-AU" emma:confidence="0">
                  <emma:literal>If</emma:literal>
                </emma:interpretation>
                <emma:interpretation id="interp43" emma:lang="en-AU" emma:confidence="0">
                  <emma:literal>if</emma:literal>
                </emma:interpretation>
                <emma:interpretation id="interp44" emma:lang="en-AU" emma:confidence="0">
                  <emma:literal>off</emma:literal>
                </emma:interpretation>
              </emma:one-of>
            </emma:emma>
          </inkml:annotationXML>
          <inkml:trace contextRef="#ctx0" brushRef="#br1" timeOffset="25553.59">4789 6104 1728,'0'0'76,"-17"4"16,6-4-73,6 0-19,-17-4 0,6-1 0,5 5 106,-6 0 18,6 0 3,-5 0 1,16 5-52,-17-1-9,6 1-3,0 5 0,6 0 0,-1 0 0,6 4 0,0 1 0,0 4-64,6 6-16,-1-1-1,6 0-1,6 6 18,-1-6-10,1 0 10,5-4-8,0-1 8,5-4-8,-11 0 8,12-6-8,-12-4 27,1-5 5,-1 0 2,1-9 0,-6-1-26,0 0 0,-6-9 0,1 4 0,-6-9 0,0 4 0,0-4 0,-6-1 0,-10 1-39,5 0-13,-6 4-2,1-4-1,-6 4 7,5-4 2,-10 4 0,5-4 0,6 9 19,-1-4 4,1 4 1,5 1 0,0 4 22,5 0 0,6 10 0,0 0 0,0 0 0,0 0 0,0 0 12,11 0-4,6-5 4,5 5 1,5 0 0,-5 5 0,5-5-2,-5 0-1,0 0 0,0 0 0,6-5 16,-1-5 3,0 1 1,-10-6 0,10 5 26,-5-4 6,-5-6 1,-6 6 0,0-1-63,0-5-16,0 6-2,-6-1 0,-5 1 29,0-6 5,0 6 2,0-6 0,-11-4-34,6 4-6,-6-4-2,0-5 0,0-1 24,-11-4 0,0 0-9,0 0 9,5 5 0,6-5 0,-10-1 0,-1 6 0,0 10 0,5-6 0,-5 11 0,11-6 0,0 10 15,0 6 0,6 4 0,5 0 0,0 0-5,0 14-1,5 11 0,12 4 0,-1 15-9,6 0 0,-5 9 0,10 11 0,1-6 0,4 5-17,1 6 4,6 4 1,-1 5-16,-5 0-2,0 0-1,0 14 0,-6-4-43,6-5-9,-11-5-1,11 10-604,-11-10-121</inkml:trace>
          <inkml:trace contextRef="#ctx0" brushRef="#br1" timeOffset="25664.29">5047 6523 1728,'0'0'153,"0"0"-122,16 0-31,1 5 0,4-5 124,7-5 20,-12 5 3,12-5 1,-1 0-60,1 0-12,-1-5-3,0 1 0,-5 4-45,6-5-8,-6 5-3,5-5 0,-5 1-167,6 4-34</inkml:trace>
        </inkml:traceGroup>
        <inkml:traceGroup>
          <inkml:annotationXML>
            <emma:emma xmlns:emma="http://www.w3.org/2003/04/emma" version="1.0">
              <emma:interpretation id="{864EA203-73C9-4D11-AC67-C4AC00EF52ED}" emma:medium="tactile" emma:mode="ink">
                <msink:context xmlns:msink="http://schemas.microsoft.com/ink/2010/main" type="inkWord" rotatedBoundingBox="6719,11892 7468,13105 6811,13511 6062,12297"/>
              </emma:interpretation>
              <emma:one-of disjunction-type="recognition" id="oneOf9">
                <emma:interpretation id="interp45" emma:lang="en-AU" emma:confidence="0">
                  <emma:literal>r</emma:literal>
                </emma:interpretation>
                <emma:interpretation id="interp46" emma:lang="en-AU" emma:confidence="0">
                  <emma:literal>E</emma:literal>
                </emma:interpretation>
                <emma:interpretation id="interp47" emma:lang="en-AU" emma:confidence="0">
                  <emma:literal>R</emma:literal>
                </emma:interpretation>
                <emma:interpretation id="interp48" emma:lang="en-AU" emma:confidence="0">
                  <emma:literal>I</emma:literal>
                </emma:interpretation>
                <emma:interpretation id="interp49" emma:lang="en-AU" emma:confidence="0">
                  <emma:literal>K</emma:literal>
                </emma:interpretation>
              </emma:one-of>
            </emma:emma>
          </inkml:annotationXML>
          <inkml:trace contextRef="#ctx0" brushRef="#br1" timeOffset="26907.76">5738 5689 460,'0'0'41,"0"0"-33,0 0-8,0 0 0,0 0 224,0 0 42,0 0 9,11-5 1,-6 5-94,6-4-19,0 4-4,-5-5-1,-6 5-50,10-5-9,7 0-3,-1 5 0,-5-5-29,6 5-7,-6-5 0,0 5-1,5 0-23,6 5-4,-16-5 0,5 5-1,5 0-11,0 5-1,-5-6-1,0 6 0,11 0-9,-16-5-1,-1 5-8,1-1 12,5 1-12,0 0 0,0 4 0,0-4 0,-6-5 0,1 5 0,-6-10 0,11 10 0,-11-10 8,0 0-8,0 0 0,0 0 0,0 0 0,0 0 0,0 0 0,0 0 0,0 0 9,0 0-9,0 0 8,0 0-8,0 0 0,0 0 0,0 0 0,0 0 0,0 0 0,0 0 0,0 0 0,0 0 0,0 0 0,0 0 0,0 0-11,0 0 11,0 0-11,0 0 11,0 0-13,0 0 5,0 0-20,0 0-3,0 0-1,0 0 0,0 0 32,0 0 0,0 0 0,0 0 0,0 0-10,0 0 10,0 0-10,0 0 10,0 0-12,0 0 12,0 0-13,0 0 5,0 0-14,0 0-2,0 0-1,0 0 0,0 0-35,0 0-8,0 0 0,0 0-1,0 0-55,0 0-10,0 0-2,0 0-736</inkml:trace>
          <inkml:trace contextRef="#ctx0" brushRef="#br1" timeOffset="27533.38">5732 4939 1785,'0'0'159,"0"0"-127,0 0-32,0 0 0,0 0 77,0 0 10,0 0 1,0 0 1,0 0-1,0 0-1,0 0 0,0 0 0,0 0-43,0 0-9,0 9-2,6 6 0,-1 4-24,12-4-9,-12 5 0,6 4 9,5 0-9,1 1 0,-1-1 0,1-4 0,-1-1-35,1-4-5,-1 4-2,-5-9 0,0 0-206,-5-1-40,10 6-9,-16-15-2</inkml:trace>
          <inkml:trace contextRef="#ctx0" brushRef="#br1" timeOffset="28040.5">5524 5431 1440,'0'0'64,"0"0"12,0 0-60,0 0-16,0 0 0,0 0 0,0 0 116,0 0 21,0 0 4,0 0 1,0 0-61,0 0-12,0 0-2,11-5-1,5 5-2,-5-5 0,6 0 0,-1 0 0,6 1 0,5-1 0,1 0 0,-1 0 0,1 5-51,-1-5-13,6 0 0,0 0 0,0-4 54,0 9 8,5-5 2,0 0 0,6 0-64,-16 0 0,5 0-14,0 0 2,-6 0 12,0 1 0,1-1 0,-1 0-8,1 0-8,-6 0 0,0 0-1,-6 0 0,6 0-126,-11 1-25,0-1-4</inkml:trace>
          <inkml:trace contextRef="#ctx0" brushRef="#br1" timeOffset="28677.76">5897 5626 1497,'0'0'32,"0"0"8,0 0 0,0 0 4,0 0-36,0 0-8,0 0 0,0 0 0,0 0 97,0 0 18,0 0 3,0 0 1,0 0-15,16-5-4,-10 0 0,10 0 0,-5 5-27,0-5-5,0 5-2,0 0 0,0 5-22,5 0-4,-5 0 0,6 0-1,-6 5-39,0-1 0,5 1 0,-5 5 0,6-1 8,-17 6 8,11-5 0,-6-1 1,6 6-27,-6-6-6,-5 6 0,0-6-1,6 6-23,-6-6-4,5 1 0,-10 0-1,-1-1-16,1-4-3,-6 5-1,6-1 0,-6-4 0,0 0 0,-6 0 0,1-1 0,-1 1 41,1 0 8,-1-5 1,6 0 1,-5-1 22,5 1 5,0 0 1,0 0 0,11-5 26,0 0 4,-11 0 2,11 0 0,0 0 0,0 0 0,0 0 0,0 0 0,0 0-11,11 5-3,5-5 0,1 5 0,-1-5 6,6 0 1,0 0 0,11 5 0,-5 0 5,-1-5 2,6 0 0,0 4 0,0 1-11,-6 0-3,6-5 0,0 5 0,-6 0-32,6-5 0,-5 0 0,5 5 0,0-5 10,-1 0 2,-4 0 0,-1 0 0,1-5-24,-6 5-5,-6-5-1,6 0 0,0-5-186,-6 6-36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3:20.9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51C2F19-F43D-4999-A091-379E81F85243}" emma:medium="tactile" emma:mode="ink">
          <msink:context xmlns:msink="http://schemas.microsoft.com/ink/2010/main" type="inkDrawing" rotatedBoundingBox="16934,14559 17163,5075 17286,5078 17057,14562" semanticType="callout" shapeName="Other">
            <msink:sourceLink direction="with" ref="{F9F06D55-954A-43B9-A285-58555D877C72}"/>
          </msink:context>
        </emma:interpretation>
      </emma:emma>
    </inkml:annotationXML>
    <inkml:trace contextRef="#ctx0" brushRef="#br0">357 0 576,'0'0'25,"-11"5"6,6 5-31,-1 0 0,-5-1 0,6 1 0,-1 5 276,1-1 50,-1 6 10,1-1 1,5-4-210,-6 4-43,1 16-8,5-1-1,-6 5-18,6 0-3,-5 5-1,-1 4 0,6 6-28,-5 4-5,5 6-2,0 9 0,0 0 3,-6 10 1,6 0 0,0 9 0,0 1 2,0 0 0,0 4 0,0 10 0,0 1-24,0 4 8,0 5-8,0 9 0,0-9-11,0 10-6,-5 5-2,-1 14 0,1-9 19,0-1 0,-1-4 0,1 14 0,-6-10 0,5 1 0,1-1 8,-6 6-8,5-20 0,6 9 0,-5-9 0,5-24 0,-6-1 0,6 5 0,0-4 0,0 9-10,0 0 10,0 6 0,0-1 0,0 39 0,0-24 0,0-1 9,0-4-1,0 15-8,0-11 10,0 1-10,0 5 8,0 4-8,0-14 48,-5 0 4,5 5 0,0 14 1,-6-9-53,6-6 0,0-4-16,-5 10 4,-1-10 28,1 5 4,-1 9 2,1 1 0,5-20-3,-6 9-1,1-9 0,-1 10 0,6-10-6,-5 5-2,5-5 0,-6 5 0,6-20-10,0 0 12,-5-9-12,5 5 12,-6-11-12,1 1 0,5 0 0,-6-5 0,1-10-8,-1-10 8,1-4-10,0-11 10,-1-4-36,1-10-2,-1-9 0,1-1 0,-1-9-30,1-5-5,-6-10-2,0-5-665,5 0-132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3:20.2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093A3E-AE2F-4B36-A67B-41F919130659}" emma:medium="tactile" emma:mode="ink">
          <msink:context xmlns:msink="http://schemas.microsoft.com/ink/2010/main" type="inkDrawing" rotatedBoundingBox="16982,5415 17299,4906 17328,4924 17012,5433" semanticType="callout" shapeName="Other"/>
        </emma:interpretation>
      </emma:emma>
    </inkml:annotationXML>
    <inkml:trace contextRef="#ctx0" brushRef="#br0">312 0 1267,'0'0'112,"0"0"-89,0 0-23,0 0 0,0 0 124,0 0 21,0 0 4,0 0 1,0 0-38,-11 15-7,0-1-1,-6 6-1,1-5-47,-1 9-10,-5 5-2,0 0 0,0 6-22,-5-6-5,5 5-1,6 0 0,-6 0-16,5 0 0,1-4 0,-1-1 0,6 5-51,0-10-7,6-4-2,-1-6-611,1 1-122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3:20.4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AE95F8-B4C4-49BC-BB92-2E8268684BAB}" emma:medium="tactile" emma:mode="ink">
          <msink:context xmlns:msink="http://schemas.microsoft.com/ink/2010/main" type="inkDrawing" rotatedBoundingBox="17293,5090 17594,5164 17592,5171 17292,5098" semanticType="callout" shapeName="Other"/>
        </emma:interpretation>
      </emma:emma>
    </inkml:annotationXML>
    <inkml:trace contextRef="#ctx0" brushRef="#br0">279 176 1152,'0'0'51,"0"0"10,0 0-49,0 0-12,16 0 0,-16 0 0,0 0 144,0 0 25,0 0 6,17 5 1,5-1-95,-1 1-18,1 0-4,0 5-1,0-10-14,6 5-4,-12 0 0,6 0 0,-5 4-23,-1-4-5,0-5 0,1 5-1,-17-5-11,11 5 0,-11-5 0,16 5-11,-16-5-194,0 0-39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3:22.1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F06D55-954A-43B9-A285-58555D877C72}" emma:medium="tactile" emma:mode="ink">
          <msink:context xmlns:msink="http://schemas.microsoft.com/ink/2010/main" type="inkDrawing" rotatedBoundingBox="14083,13025 28924,12482 28940,12915 14099,13458" shapeName="Other">
            <msink:destinationLink direction="with" ref="{151C2F19-F43D-4999-A091-379E81F85243}"/>
            <msink:destinationLink direction="with" ref="{CDC57879-AF7C-4C30-B9D0-09FB83FE3D52}"/>
          </msink:context>
        </emma:interpretation>
      </emma:emma>
    </inkml:annotationXML>
    <inkml:trace contextRef="#ctx0" brushRef="#br0">0 736 291,'6'-48'12,"-1"28"4,6 1-16,0 4 0,0-4 0,6 4 0,-1-5 84,6 1 14,-5-1 2,5 6 1,-6 4 16,0-5 3,1 1 1,-6 9 0,0-5-6,5 5-2,-5 0 0,0 1 0,6-6-21,-6 5-5,0 5-1,5 0 0,-5-10-11,5 10-3,1 5 0,-1 0 0,1 5-8,-1-5-3,6 4 0,-5 6 0,5-5-20,5 4-4,0-4-1,6 0 0,6 4-16,-6-4-3,5-5-1,6 5 0,0 0-24,5 4-6,1-4-1,4 0 0,-4-5 41,5 4 8,-6 6 2,11-5 0,-5-10-11,5 9-1,6 1-1,5-5 0,1 5-15,5-5-8,5 0 10,6 4-10,-6 1 37,6 0 2,5-10 0,6 5 0,-6 0-11,5-1-3,12 1 0,5 0 0,-5-5-25,0 5 0,5-5 0,11 0 0,-11-5 0,6 5 0,5 0 0,6 0 0,-17-10 24,5 6-1,6-1 0,17 0 0,-17 5-37,0 0-7,0-5-2,12 0 0,-12 5 23,0-10 0,-6 5 0,12-4 0,-17-1 0,0 5 0,-5-10 0,5 6 0,-5-1 25,0 0 10,-1 5 1,12-4 1,-17 9-8,6-10-1,-6-5-1,6 5 0,-6-4-39,0 9-7,6 0-1,0-5-1,-6-4 33,-6 4 8,1 0 0,11 0 1,-17-4-30,6 4-7,5 0 0,0 1-1,-5 4 27,-6-5 6,-5 0 0,5 5 1,6-4-25,-6 9-6,-5-10-1,10 5 0,-4-5 24,-1 5 5,-5 0 1,-1 5 0,-10-4-23,5-1-5,6 5-1,0 0 0,-6-5 22,6 0 5,-6 0 1,6 5 0,-17 0-14,6-5 0,0 5 0,5 5 0,0-5-8,-10 0-5,-1 0-1,11 0 0,-5 0 14,5-5 0,-5 0 0,0 5 0,0-4 0,-6-1 0,0 0 0,6 5 0,5-5 0,-5 0 0,0 0 0,5-5 0,-5 10 8,0-9 5,-6 4 1,6 0 0,-12 0-14,7 5-15,-1-5 3,-5 5 1,-6-5 11,6 5 0,5 0 0,1-5 0,-7-4 0,-4 4 16,4 0-4,7-5-1,-12 0-11,0 6 0,-5-1 0,11-5 0,0 5 0,0 0 0,-11 5 0,5-5 0,17 0 0,-12 5 0,-10-4 0,6 4 0,-7-5 0,-4 5 0,5-5 0,-6 5 0,-11 5 0,12-5 0,10-5-12,-5 5 12,-11 0 0,0 0 0,5-5 0,6 5 0,0-5 0,0 5 0,-6-5 0,6 0 12,-6 0-12,0 5 0,-5 0 0,-5-4 0,5-1 0,-1 5 0,-4 0 0,-1 0 0,-5-5 0,6 5 0,4-5 0,-4 5 0,-1-5 0,-5 5 0,0 0 0,5 0 0,1-5 0,-1 5 0,-5-5 0,0 5 0,0 0 0,0-5 0,0 5 0,-6-4 0,1 4 0,-1-5 0,0 5 0,-5-5 0,6 5 0,-6-5 0,0 0 0,0 5 0,-1 0 0,-4-5 0,5 0 0,0 5 0,-6-5 21,1 1 3,-1-1 0,-5 5 0,6-5-24,-6 5 0,0-5 0,-1 0 0,-10 5 0,11-5-12,-11 5 4,0 0 0,0 0-23,11 0-4,-11 0-1,0 0 0,0 0-40,6-10-9,-6-4-2,0 4 0,0 10-201,-6-15-40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3:22.4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4C1583-8FB0-4966-AFED-183877E7A436}" emma:medium="tactile" emma:mode="ink">
          <msink:context xmlns:msink="http://schemas.microsoft.com/ink/2010/main" type="inkDrawing" rotatedBoundingBox="28940,12265 29092,12824 28704,12931 28551,12371" semanticType="callout" shapeName="Other"/>
        </emma:interpretation>
      </emma:emma>
    </inkml:annotationXML>
    <inkml:trace contextRef="#ctx0" brushRef="#br0">0-1 1670,'0'0'36,"0"0"8,0 0 2,0 0 2,0 0-39,0 0-9,11 0 0,6 4 0,-6 1 128,-11-5 24,11 0 5,0 0 1,-1 0-42,-4 5-9,-6-5-2,16 10 0,-5-10-77,-5 10-15,5-1-3,-6 1-1,6 0 43,0 0 9,0-5 2,-5 9 0,-1 1-24,6-5-5,0-6-1,0 6 0,0 0-3,0 5-1,0-11 0,5 6 0,-5 0-21,6-5-8,-1 0 0,1 0 9,-6 4 11,0-4 1,0 5 1,-6 0 0,-5-10-22,6 14 8,5-4-8,-6 0 0,-5-10-15,0 10-7,0-10-2,-5 14 0,-1 1 48,1-1 8,-6 1 3,0 0 0,-6 4-35,1-4 0,-1-1 0,-5 6 0,0-1-26,1 1-6,-1 4 0,-6 1-1,6-11-25,0 1-5,0 4-1,0-4 0,6 0-204,-6-6-42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5:35.5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089DA65-2E01-441C-926D-9222C92D05EA}" emma:medium="tactile" emma:mode="ink">
          <msink:context xmlns:msink="http://schemas.microsoft.com/ink/2010/main" type="inkDrawing" rotatedBoundingBox="16604,12447 25837,7762 26335,8744 17102,13428" semanticType="callout" shapeName="Other">
            <msink:sourceLink direction="with" ref="{A75CA45D-BB96-4262-9EEE-1BD486670C78}"/>
          </msink:context>
        </emma:interpretation>
      </emma:emma>
    </inkml:annotationXML>
    <inkml:trace contextRef="#ctx0" brushRef="#br0">1 4690 115,'0'0'10,"0"0"-10,0 0 0,0 0 0,0 0 156,0 0 28,0 0 7,0 0 1,0 0-97,0 0-19,0 0-4,0 0-1,0 0-17,0 0-3,11 0-1,-11 0 0,0 0-19,0 0-4,0 0-1,0 0 0,0 0-4,0 0-1,0 0 0,0 0 0,11-5 17,-11 5 3,0 0 1,0 0 0,5-10 6,-5 10 0,0 0 1,6-10 0,-6 1-14,0 9-3,0-5-1,0-5 0,0 0-8,0 5-2,0-4 0,0 9 0,0 0-7,0 0-2,5-15 0,1 5 0,-1 0-12,1 1 11,-1-1-11,1 0 10,-1 0-10,6-4 12,-6 4-12,6-5 12,6-4 3,-1 4 1,1-4 0,-1-1 0,1 1 0,5-1 1,-6-4 0,12 0 0,-1-6-7,6 1-2,0-5 0,5 5 0,1-10-8,4 0 12,-4 0-12,5-5 12,-6 5-1,6 0 0,-6-5 0,1 0 0,-1 0 5,6 5 0,-6-5 1,1 1 0,5 8-1,5-4 0,0 0 0,1-4 0,-6 8-3,5-4-1,0 0 0,-5 0 0,5 0-4,-5 5-8,6-10 11,-6 1-11,5 4 12,0-5-12,1 0 12,-1 0-12,0 0 8,1 0-8,5 0 0,-6 0 0,-5 1 10,11 4-10,-6 0 8,-5 0-8,5 0 8,-5 4-8,5-4 8,-5 5-8,0-5 18,0 5-2,0-5 0,-6 0 0,6 0-16,6-5 10,-1 5-10,6 0 8,0-5-8,-6 5 0,11-4 0,1 4-11,4-5 11,1 5 0,-5 5 0,-1-5 0,-5 0 0,5 4 0,0 1 0,1 0 0,-6 0 0,-1 0 11,1 0-3,6 0 0,4 0 1,1 0 0,-6-1 0,6 1 0,0 0-9,0 0 12,-6 0-12,12 0 12,-7 0-12,7 0 0,-1-1 0,6 1 8,5 0-8,0 0 0,0 0 0,-5 5 0,-5-5 0,4-1 0,1 6 0,-6-5 0,12 0 0,-7 0 8,1 0-8,0 4 0,0 6 10,0-5-10,-6 4 12,0 1-12,0 0 24,1-1-1,-6 1-1,5 0 0,0-1-22,6 6-20,-6-6 4,6 6 1,0-6 15,0 6 16,-6-1-3,6 1-1,-12-1-12,7 1 8,-7 4-8,7 1 0,-6-1 0,-1 5 0,-4-4-8,5 4 8,-6 0 0,6 5 19,-6-9-3,0 9 0,-5-5-7,0 0-1,5 1-8,-5-1 12,-5-5 2,10 5 0,-5-4 0,5 4 0,-5 0-2,5 1-1,1-6 0,-1 0 0,0 6-1,-5-1 0,0 0 0,-6 5 0,1-9-10,-1 4 0,0 5 0,1-5 8,-12 5-8,0 0 0,6-4 0,-5-1 0,5 5 9,-6-5-9,6 5 10,0 1-10,5-6 0,-5 5 0,-6 0 0,1-5 0,10 1 0,-11 4 0,-5-5 0,0 5 0,6 0 0,-12 0 0,0 5 0,-5-5 0,0 1 0,0-6 0,0 5 0,-5 0 0,-6 5 0,5 0 0,-5 0 0,0 0 0,-11 0-24,0 0 0,11-5-1,0 5 0,-6 0-16,-5 0-3,0 0-1,0 0 0,0 0-23,0 0-4,0 0 0,0 0-1,0 0-95,0 0-18,6 10-4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5:49.32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4DCC53-47EF-4EF2-9C0B-1F5BBADA0393}" emma:medium="tactile" emma:mode="ink">
          <msink:context xmlns:msink="http://schemas.microsoft.com/ink/2010/main" type="inkDrawing" rotatedBoundingBox="18819,11613 18838,11753 18781,11761 18762,11621" semanticType="callout" shapeName="Other"/>
        </emma:interpretation>
      </emma:emma>
    </inkml:annotationXML>
    <inkml:trace contextRef="#ctx0" brushRef="#br0">56 123 115,'0'0'10,"0"0"-10,0 0 0,0 0 0,0 0 93,0 0 17,0 0 3,0 0 1,0 0-91,0 0-23,0 0 0,0 0 0,0 0-12,0 0-8,0 0 0,0 0-1,0 0 13,0 0 8,0 0-10,0 0 10,0 0 8,0 0 7,0 0 1,0 0 1,0 0 42,0 0 8,0 0 1,0 0 1,0 0-15,0 0-3,0 0-1,0 0 0,0 0-25,0 0-5,0 0 0,0 0-1,0 0 29,0 0 7,0 0 1,0 0 0,0 0 16,0 0 4,0 0 1,0 0 0,0 0 1,0 0 0,11 5 0,-11-5 0,0 0-8,0 0-2,0 0 0,0 0 0,0 0-23,0 0-5,0 0 0,0 0-1,0 0-25,0 0-5,0 0-1,0 0 0,0 0-8,0 0 0,0 0 0,-5 5 0,5-5 0,0 0 0,-11 0 0,11 0 0,-6 5 0,-5-5 0,6-5 0,5 5 0,-6-5-9,6-5 9,-11 0 0,6 5 0,5-4-10,0-1 10,-6 0-8,6-4 8,0 4-11,0 10 11,0-10-13,0 10 5,0-10 8,0 10 0,6-9 0,-6 9-8,0 0 8,0 0 0,5-10 0,-5 10 0,0 0 0,0 0 0,0 0 0,0 0 0,0 0 0,0 0 0,0 0 0,11 5 0,-11-5 0,11 9 0,-11-9 0,0 0 0,0 0 0,6 5 0,-6-5 0,0 0 0,0 0 0,5 15 0,-5-15 0,0 0 0,0 0 0,0 0 0,-5 10 0,5-10-8,0 0 8,0 0-10,-6 5 10,6-5-10,0 0 10,0 0-8,0 0 8,0 0-8,0 0 8,0 0 0,0 0 0,0 0 0,0 0 0,-5-10 0,5-5 0,0 5-8,0 10 8,0 0 0,5-9 0,-5-1 0,0 10 0,0 0 0,0 0 0,0 0 0,0 0-19,0 0-1,0 0-1,0 0-575,6-10-114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6:43:21.33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2C0D35-2387-489D-9DD0-6E62119133F2}" emma:medium="tactile" emma:mode="ink">
          <msink:context xmlns:msink="http://schemas.microsoft.com/ink/2010/main" type="inkDrawing" rotatedBoundingBox="2391,15687 6775,17097 6571,17733 2187,16323" semanticType="callout" shapeName="Other"/>
        </emma:interpretation>
      </emma:emma>
    </inkml:annotationXML>
    <inkml:trace contextRef="#ctx0" brushRef="#br0">4343 1558 288,'0'0'25,"0"0"-25,0 0 0,0 0 0,0 0 134,0 0 22,0 0 4,0 0 0,0 0-90,0 0-18,0 0-4,0 0-1,0 0 31,0 0 6,0 0 2,0 0 0,0 0-35,0 0-7,0 0-2,0 0 0,0 0 18,0 0 3,0 0 1,0 0 0,0 0-8,0 0 0,0 0-1,0 0 0,0 0-37,0 0-7,0 0-2,0 0 0,0 0 20,5-15 4,-5 1 1,-5-6 0,5 11-18,0 9-3,0 0-1,0 0 0,-5-15 3,-1 10 0,6-5 0,-5 1 0,-1-1-2,1-5 0,-6 5 0,5-4 0,6-1-4,-11-4-1,6-1 0,-6 1 0,0 4-8,0-4 8,0-1-8,5 5 8,-5 1-24,6-6-4,-1 6-2,-5-1 0,-5 5 39,5-4 8,0-1 2,0 0 0,0 6-43,0-11-9,0 1-2,-11-1 0,6 6 51,5-1 11,-6 5 1,1 0 1,5-4-23,-17 4-5,7 0-1,-7 1 0,12-6 0,-6 5 0,0-4 0,0 4 0,5 0 0,-5 0 0,1-4 0,-1-1 0,0 0 4,5 6 0,-10-1 0,5-5 0,0-4-12,0 9-12,0-5 2,0 6 1,6-11 29,-6 6 5,11 4 2,-17 0 0,12-5-19,-1 1-8,-4-1 8,10 1-8,-17-1 0,6 0 8,6 1-8,-6 4 0,0-5 0,0 6 0,5-6 0,-4 5 0,-7-4 0,6 4 0,0-5 0,0 1 0,6 4 0,-12-5 8,1 1-8,0-1 0,5 0 0,-6 6 0,-5 4 0,11-5 0,0 0 0,6 0 0,-11 6 8,-1-1-8,6-5 0,-5 5 0,5-5 0,-6 5 8,1 5-8,5-9 0,-5-1 0,10 5 0,-5 0 0,11 0 0,-16 0 0,5-4 0,0-1 0,0 5 0,0-5 0,0 5 8,0-9-8,0 9 0,-5 0 0,-1 0 0,1 0 0,0-4 12,-1 4-12,1 0 12,-1 0-4,-10 5-8,5-5 12,11 0-4,-11 0-8,6 0 0,-1 1 0,-4-6 8,4 0 1,-5 5 0,0 0 0,0 0 0,6-4-9,0 4 0,-1-5-10,-5 5 10,6 0 0,-6 5 0,0-5 0,0 1 0,0-1 0,0 5 0,-5-5 0,-1 0 0,-4 5 0,4-5 0,-5 0 0,6 0 0,-6 5 0,6-5 0,-1 1 0,-5-6 0,6 5 0,5 0 0,0 0 0,-5-5 0,-1 6 0,1-1 0,0 0 0,5 5 0,0-5 0,0 0 0,-5 5 0,-1 0 0,1 0 0,-6-5 0,6 5 0,-6-5 0,5 5 0,-5 0 0,1 0 0,10-5 0,-6 5 0,1 0 0,5-4 0,0 4 10,6-5-10,-6 5 0,11-5-10,-11 0 10,11 5 0,0 0 0,6 0 0,-6 0 0,5 0 0,1 5-9,-6-10 9,5 5 0,-5 5-14,6 0 2,-1 0 1,7-1 0,-1-4-14,11 0-3,0 0-1,0 0 0,-11 0-134,11 0-26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5:50.11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6B682B-1B19-4ADC-BED0-DEB565070551}" emma:medium="tactile" emma:mode="ink">
          <msink:context xmlns:msink="http://schemas.microsoft.com/ink/2010/main" type="inkDrawing" rotatedBoundingBox="17828,11624 18667,11617 18668,11669 17829,11676" shapeName="Other"/>
        </emma:interpretation>
      </emma:emma>
    </inkml:annotationXML>
    <inkml:trace contextRef="#ctx0" brushRef="#br0">839 49 288,'0'0'25,"0"0"-25,0 0 0,0 0 0,0 0 111,0 0 17,0 0 3,0 0 1,0 0-28,0 0-6,0 0-1,0 0 0,0 0-11,0 0-2,0 0-1,0 0 0,0 0-9,0 0-2,0 0 0,0 0 0,0 0-12,0 0-2,0 0-1,0 0 0,-5 0-13,-1 0-4,-5 0 0,6 0 0,-1 0-14,1 0-3,-6 0-1,5-5 0,1 0 2,-1 5 0,-5-5 0,6 5 0,-1-5 6,1 0 2,-6 5 0,0-4 0,0-1-10,0 5-2,0-5 0,6 5 0,-12 0-12,6-5-8,-5 0 8,-1 5-8,1 0 0,-1 0 8,1 0-8,-6 0 0,6 0 0,-1 0 0,-5 5 0,6-5 0,-1 5 0,1-5 0,-6 0 0,5 5 0,6-5 0,0 0 0,-5 0 0,0 0 0,-1-5 0,6 5 0,-5 0 0,-1 0 0,1 0 0,-1 0 0,1 0 0,5 5 0,-6 0 0,1-1 0,0-4 0,-1 5 0,1 0 0,5-5-12,-6 0 12,17 0-12,-11 5 12,0 0 0,0 0 0,11-5-8,0 0 8,-16 0 0,-1 0 0,12 5 0,5-5 0,0 0 0,-11-5 0,11 5 0,0 0 0,-11 0 11,11 0-3,0 0 0,-11 0-8,6 0 8,-6-5-8,11 5 8,0 0-8,0 0 0,0 0 0,0 0 0,0 0-9,0 0 9,-6-5-12,6 5 12,0 0-24,0 0 1,0 0 1,0 0 0,0 0-15,0 0-3,0 0-1,0 0-614,0 0-122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5:51.07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C841AE-8EF6-4AD3-9FA4-D34AF8E4E0A2}" emma:medium="tactile" emma:mode="ink">
          <msink:context xmlns:msink="http://schemas.microsoft.com/ink/2010/main" type="inkDrawing" rotatedBoundingBox="17660,11730 17679,11569 17778,11581 17758,11741" shapeName="Other"/>
        </emma:interpretation>
      </emma:emma>
    </inkml:annotationXML>
    <inkml:trace contextRef="#ctx0" brushRef="#br0">-1 20 345,'0'0'31,"0"0"-31,0 0 0,0 0 0,0 0 243,0 0 42,0 0 9,0 0 2,0 0-137,5 4-27,-5-4-6,0 0-1,0 0-23,0 0-5,0 0-1,11 0 0,0 5-28,-11-5-7,0 0-1,11 10 0,-6-5-30,6 5-6,-11-10-2,0 9 0,6 6-22,-1-5 0,-5 0 0,0 4 0,0-4 0,0-10-12,0 15 2,0-15 0,0 0-3,0 0-1,0 0 0,0 0 0,-11 4-6,11-4-2,-5 5 0,5-5 0,0 0-6,-11-5 0,0 1-1,5-6 0,1 5 13,0-5 2,-1-4 1,1 4 0,5 0 13,0 10 0,0-10 0,0 10-9,0-9 9,0-1 0,0 10 0,0 0 0,0-10 0,0 10 8,11-15-8,-1 11 11,-4-1 0,-6 5 0,11-5 0,0 0 0,0 0 6,-11 5 2,16 0 0,-16 0 0,11 0-3,-11 0 0,0 0 0,0 0 0,11 0-6,-11 0-2,0 0 0,0 0 0,0 0-8,0 0 8,0 0-8,0 15 8,0-6-8,0 1 0,-5-5 0,-1 5 0,1 0-14,-1-6 2,1 6 0,5-10 0,0 0 1,-11 0 1,5 5 0,6-5 0,0 0 10,0 0-8,-11 0 8,11 0-8,-5-5 8,5 5 0,0 0 0,0 0 0,-11-5 0,11 5 11,0 0-3,0 0 0,0 0 2,0 0 0,0 0 0,0 0 0,0 0 2,0 0 0,0 0 0,0 0 0,0 0 0,0 0 0,0 0 0,0 0 0,11 5-12,-6 5 12,-5-10-12,11 15 12,-11-15-12,0 9 0,0-9 0,0 0 0,0 15-9,0-5-4,0-10-1,-5 14-713,-1-4-142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5:55.26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C57879-AF7C-4C30-B9D0-09FB83FE3D52}" emma:medium="tactile" emma:mode="ink">
          <msink:context xmlns:msink="http://schemas.microsoft.com/ink/2010/main" type="inkDrawing" rotatedBoundingBox="16083,11920 25447,5422 26446,6862 17083,13360" semanticType="callout" shapeName="Other">
            <msink:sourceLink direction="with" ref="{F9F06D55-954A-43B9-A285-58555D877C72}"/>
            <msink:sourceLink direction="with" ref="{34B7D6A3-4806-4856-9115-68510CD24F76}"/>
          </msink:context>
        </emma:interpretation>
      </emma:emma>
    </inkml:annotationXML>
    <inkml:trace contextRef="#ctx0" brushRef="#br0">-6 6595 115,'0'0'0,"0"0"10,0 0-10,0 0 0,0 0 0,0 0 0,0 0 192,0 0 37,0 0 7,0 0 2,0 0-142,0 0-28,0 0-5,0 0-2,0 0-8,0 0-1,0 0-1,0 0 0,0 0-14,0 0-2,0-9-1,0-1 0,0 0-7,0 0-2,0 1 0,0-1 0,0 5 0,0 5 0,0-15 0,0 6 0,-5-1-4,5 0-1,0 5 0,0-5 0,0 1-20,0-6 0,-6 5-10,6 1 10,0-6 36,0 5 13,-5-4 3,5-1 1,0 0-33,0 1-8,0-1 0,0-14-1,0-15 12,0 15 2,0 24 1,0-5 0,0 0-5,5 1-1,1-6 0,-1 0 0,1 1-1,-1-1-1,1 1 0,-1-1 0,1 0 0,5 1 0,-6-6 0,1 6 0,-1-6-29,1 1-5,5-1-2,-6-4 0,1 4 18,4-4 0,-4 4 0,5 1 0,-11-1 26,5 1 9,6-1 1,-5 1 1,-1-1-18,6 1-4,-5 4-1,-1-4 0,1-1-2,5 6 0,-6-1 0,6-5 0,-5 6-12,-1-1 0,1-4 0,5 4 0,-11 0 29,5-4 0,6 9 0,-5-9 0,-1 4 5,6 0 1,-5-4 0,4 14 0,-10 5-35,0-10 0,-5-14 0,0 4 0,5 1 0,0 9-22,0-4 3,5-1 1,0 0 29,1 6 5,-6-6 2,0 0 0,11 1-18,-6 4 0,1-5 0,-1 1 0,1-1 0,-1 0 0,6 1 0,0-1 0,-5-4 0,-1 4 0,6 0 0,0 1 0,-5-6 0,5 6 0,0-1 0,-6 0 0,6 1 0,0-1 0,-5 1 0,-1-1 0,6 5 0,-6-4 0,1-1 0,-1 0 0,1 6 0,5-6 0,-6 0 0,1 1 0,-1-1 0,1 0 0,-1 1 0,1 4 0,-1-5 0,6 6 0,-5-6 0,5 5 0,0 1 27,0-6 1,-6 5 1,6-4 0,0 4-29,0-5 0,-6 5 0,6-4 0,0 4 8,6-5-8,-12 1 0,6-6 0,0 1 0,0 4 8,0-4-8,0-1 0,0-4 0,6 9 0,-6-4 8,0 4-8,0-4 0,-1-1 0,1 1 8,6-6-8,-1 6 0,1-1 8,-1 1-8,1-6 0,5 1 8,0 0-8,-6-6 0,11 6 0,-5-5 9,0 4-9,6 1 8,-6 0-8,0-1 8,-6 1-8,6-1 0,0 6 8,5-1 7,-5 1 1,-5-1 0,5 1 0,0 4-16,0-4 0,0-1 0,-1 6 0,1-6 0,0 1-15,-5-1 3,5 1 1,0-1 11,0-4 0,0 0 0,-1-1 0,1 6 0,0-6 0,0 1 0,-5 4 0,5-4 8,5 0-8,-5-6 10,5 6-10,-5 0 8,6-6-8,5 1 0,0 5 9,-6-5-9,6 4 0,-6-4 0,1 5 0,-6-6 18,5 6 2,-5 4 0,5 1 0,1-1-20,-1-4 0,1 5 0,-1 4 0,-5-5 0,0 1 0,5 9 0,-5-4 0,0-1 0,0-5 0,6 6 0,-6-6 0,0 1-11,-1-1-5,1-4-2,6 4 0,-6-4 18,0 0 0,0-1 0,5 1 0,-5 0 0,5-1 0,-5 1 0,6 4 0,-6 1 0,0-6 0,0 6 0,0-5 0,-1 9 0,-4-5 0,5-4 0,-6 9 0,-10 6 9,10-1 6,-5-5 1,6 6 0,5-1-16,-6-5 0,6-4 8,5-1-8,1-4 0,-1-1 0,1 6 0,5-1 0,-6 1 0,6-1 0,-6-4 0,1 5 0,-1-1 0,1 5 0,-1-9 0,-5 9 0,5-4 0,1 4 0,-6 1 0,5-6 0,-5 6-12,5-6-4,1 5-2,-1 1 0,1-1 18,-1 1 0,1-6 0,10 1 0,-11 4 0,6-9 0,0 4 0,-5 1 0,16-1 11,-12 1 5,1-1 2,6 1 0,-6-1-18,0 1 0,-1-1 0,1 1 0,-5-1 0,-1 1 0,6-1 0,0 5 0,-6-4-11,1-1-5,5 1-2,0-1 0,-6 6 18,11-6 0,-10 1 0,5 4 0,0 5 0,0-4 0,-1-6 0,7 1 0,5 4 0,-6 1 0,1-6 0,4 5 9,1-4 4,0-1 1,0 1 0,-6 4 0,1 1-14,-1-6 0,1 1 0,-1-1 0,6 6-12,-6-6-4,1 6-2,4-6 0,1 5 18,0-4 0,-5-1 0,-1 1 0,0 4 0,1-4 0,-1-1 0,1 6 9,-1-1 4,0 0 1,1 6 0,-1-11 0,-5 1-14,5 4 0,-5-4 0,6 4 0,-6 5 0,-1-4 0,7-6 0,-1 5 0,1-4-12,5 4-4,-6 1-2,0-1 0,1 0 18,-1-4 0,-5-1 0,5 6 0,1-1 16,-1 1 0,1-1 0,-7 0 0,7 1-26,-6-1-5,5 0-1,-5 1 0,5-1 26,-5 1 5,0-1 1,0 0 0,6-4-16,-7 9 0,1-5 0,6 1 0,-1-6-12,6 6-4,-6-1-2,1 0 0,5 6 18,-6-1 0,-5 0 0,0 0 0,5-4 0,-5 4 0,0 0 0,0-4 0,0 9 0,0-5 0,-6 0 0,1 1 0,4 4 0,-4 0 0,-1 0 0,1-5 0,-1 0 0,1 6 0,-6-6 0,10 0 0,-4 5 0,5-5 0,5 6 0,-5-1 0,5-5 0,-5 5 0,6-5 0,-6 5 0,5-4 0,0 4 0,-5 0 0,6 0 0,-6 0 16,0 0 0,-1 10 0,1-10 0,-5 0-27,5 1-5,0 4 0,-6-10-1,6 5 27,5 0 6,-5 0 0,0-5 1,0 6-17,0-1 0,5 0 0,6-5 0,-5 0 0,4 5 0,-10-4 0,6 4 0,5 0 0,-6 0-17,-5 0 3,5 5 1,1-5 13,-1 0 16,-11 1-3,1-1-1,-6 0-12,5 0 0,1 0 0,-6 0 0,0 0 0,-1 5 0,7 0 0,-6 0 0,-6-5 0,6 1 0,-5-1 0,-1 0 0,6 0 0,-5 5 0,-1 0 0,0 0 0,1 0 0,-1 0-18,-16 0 2,0 0 1,0 0 15,11-5-11,-11 5 11,0 0-10,0 0-26,0 0-6,0 0-1,0 0 0,-5-10-92,5 1-18,0-1-4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6:00.45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232F272-2F8A-44DB-8BA2-21735910F47B}" emma:medium="tactile" emma:mode="ink">
          <msink:context xmlns:msink="http://schemas.microsoft.com/ink/2010/main" type="writingRegion" rotatedBoundingBox="26744,5782 31548,5776 31553,9386 26749,9392"/>
        </emma:interpretation>
      </emma:emma>
    </inkml:annotationXML>
    <inkml:traceGroup>
      <inkml:annotationXML>
        <emma:emma xmlns:emma="http://www.w3.org/2003/04/emma" version="1.0">
          <emma:interpretation id="{3788C19D-DDDF-4311-91EC-6924C8024062}" emma:medium="tactile" emma:mode="ink">
            <msink:context xmlns:msink="http://schemas.microsoft.com/ink/2010/main" type="paragraph" rotatedBoundingBox="26744,5782 31548,5776 31550,6987 26746,6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5C4CB2-40D3-4AA1-9988-E4FF749FD7EA}" emma:medium="tactile" emma:mode="ink">
              <msink:context xmlns:msink="http://schemas.microsoft.com/ink/2010/main" type="line" rotatedBoundingBox="26744,5782 31548,5776 31550,6987 26746,6994"/>
            </emma:interpretation>
          </emma:emma>
        </inkml:annotationXML>
        <inkml:traceGroup>
          <inkml:annotationXML>
            <emma:emma xmlns:emma="http://www.w3.org/2003/04/emma" version="1.0">
              <emma:interpretation id="{34B7D6A3-4806-4856-9115-68510CD24F76}" emma:medium="tactile" emma:mode="ink">
                <msink:context xmlns:msink="http://schemas.microsoft.com/ink/2010/main" type="inkWord" rotatedBoundingBox="26744,5782 31548,5776 31550,6987 26746,6994">
                  <msink:destinationLink direction="with" ref="{CDC57879-AF7C-4C30-B9D0-09FB83FE3D52}"/>
                </msink:context>
              </emma:interpretation>
              <emma:one-of disjunction-type="recognition" id="oneOf0">
                <emma:interpretation id="interp0" emma:lang="en-AU" emma:confidence="0">
                  <emma:literal>fixt-fix</emma:literal>
                </emma:interpretation>
                <emma:interpretation id="interp1" emma:lang="en-AU" emma:confidence="0">
                  <emma:literal>flack-fix</emma:literal>
                </emma:interpretation>
                <emma:interpretation id="interp2" emma:lang="en-AU" emma:confidence="0">
                  <emma:literal>flick-fix</emma:literal>
                </emma:interpretation>
                <emma:interpretation id="interp3" emma:lang="en-AU" emma:confidence="0">
                  <emma:literal>flaxie-fix</emma:literal>
                </emma:interpretation>
                <emma:interpretation id="interp4" emma:lang="en-AU" emma:confidence="0">
                  <emma:literal>fuck-fix</emma:literal>
                </emma:interpretation>
              </emma:one-of>
            </emma:emma>
          </inkml:annotationXML>
          <inkml:trace contextRef="#ctx0" brushRef="#br0">110-2233 1458,'11'-5'32,"-5"-4"6,-6-6 2,0 5 1,10 1-33,-4-6-8,-6 0 0,0 1 0,-6 4 76,12-5 14,-6 1 2,0-1 1,-6 5-23,6 10-5,6-9-1,-6 9 0,-6-15-21,1 5-5,10 0-1,-5 1 0,6-6-8,-6 15-1,0 0-1,0 0 0,11-5-27,-11 5 0,-6-10 0,6 10 0,0 0 0,0 0 0,0 0 0,0 0 0,0 0 0,0 0 0,0 0 0,0 0 8,-11 0-8,11 0 0,0 0 0,0 0 0,0 0-24,0 0-6,0 0-2,0 0 0,11 0 32,-11 0 0,0 0 0,0 0 0,17 5-15,-17-5 0,0 0 0,0 0 0,0 0 15,0 0-12,0 0 12,0 0-12,-11 10 12,11-10 0,0 0 0,0 0 0,0 0 0,0 0 0,0 0 0,0 0 0,0 0 0,0 0 0,0 0 0,0 0 10,0 0-10,0 0 0,0 15 0,0-15 0,0 0 0,0 0 8,0 0-8,0 0 8,-11 0-8,11 0 0,0 0 0,0 0-11,-16 5 11,16-5 0,0 0 0,0 0 0,0 0 0,0 0 0,0 0 0,0 0 0,0 0 0,0 0 0,0 0 0,0 0 0,0 0 0,0 0 0,0 0 0,0 0 0,0 0 0,0 0 0,0 0 0,0 0 0,-6 4 0,6-4 0,0 0 0,0 0 0,0 0 0,0 0 0,0 0 0,0 0 0,0 0 0,0 0 0,0 0 0,0 0 0,11 0 0,-11 0 0,0 0 0,0 0 0,0 0 0,0 0 0,0 0 8,0 0-8,0 0 8,0 0-8,0 0 8,0 0-8,0 0 0,0 0 0,0 0 0,0 0 0,0 0 0,0 0 0,0 0 0,0 0 0,0 0 0,0 0 0,0 0 0,0 0 0,11 10 0,-11-10-12,0 0 12,0 0-12,0 0 12,0 0-13,0 0 5,0 0 8,0 0-10,0 0 10,0 0 0,0 0-9,-6 5-26,6-5-5,0 0 0,0 0-1,-10 0 25,10 0 6,0 0 1,0 0 0,0 0-4,0 0-1,0 0 0,0 0 0,0 0 14,0 0 0,0 0 0,0 0 0,0 0 0,0 0 0,0 0 0,0 0 0,-6 5 0,6-5 0,0 0 0,0 0 0,0 0 0,0 0 0,0 0 0,0 0 0,0 0 0,0 0 0,0 0 0,0 0 0,0 0 12,0 0-2,0 0 0,0 0 0,0 0-2,0 0-8,0 0 12,0 0-4,0 0-8,0 0 8,0 0-8,0 0 8,-11 0-8,11 0 0,0 0 0,0 0 0,0 0 0,0 0 0,0 0 0,0 0 0,0 0 0,0 0 0,0 0 0,0 0 0,0 0 0,0 0 0,0 0 0,0 0 0,0 0 8,0 0-8,0 0 12,0 0-4,-11 5-8,11-5-9,0 0 9,0 0-13,0 0 13,0 0 0,0 0 0,0 0 0,0 0 0,0 0 0,0 0 9,0 0-9,0 0 0,0 0 0,0 0 0,0 0-10,0 0 10,0 0 0,0 0 0,0 0 0,0 0 0,0 0 0,0 0 0,0 0 0,0 0 0,0 0 0,0 0 0,0 0-8,0 0 8,0 0-10,0 0 10,0 0-10,0 0 10,0 0 0,0 0 0,0 0-8,0 0 8,0 0 0,0 0 0,0 0-8,0 0 8,0 0 0,0 0 0,0 0 0,-11 5 0,11-5 0,0 0 0,0 0 0,0 0 0,0 0 0,0 0 0,0 0 0,0 0 0,0 0 0,0 0 0,0 0-8,17 5 0,-17-5 0,0 0 0,0 0 0,0 0 8,0 0-10,0 0 10,0 0-10,0 0 10,0 0 0,0 0 0,0 0 0,-11 0 0,11 0 0,0 0 0,0 0 0,0 0 0,0 0 0,0 0 8,0 0-8,0 0 0,0 0 0,0 0 0,0 0 0,11 0 0,-11 0 0,0 0 0,0 0 8,0 0-8,0 0 9,0 0-9,0 0 10,0 0-10,0 0 0,0 0 0,0 0 8,-11 4-8,11-4 0,0 0 9,0 0-9,0 0 0,0 0 0,0 0 0,0 0 0,0 0 11,0 0-3,0 0 0,0 0 0,0 0-8,0 0 0,0 0 0,0 0 0,0 0 8,0 0-8,0 0 0,0 0 8,0 0-8,0 0 12,0 0-12,0 0 12,0 0-12,0 0 0,0 0-10,0 0 10,0 0 0,0 0 10,0 0 0,0 0 0,0 0 10,0 0 3,0 0 0,0 0 0,0 0-23,0 0 0,0 0 0,0 0 0,0 0 0,0 0 0,0 0 0,0 0 0,0 0 0,0 0 0,0 0 0,0 0 0,0 0 0,0 0 0,0 0 0,0 0 0,0 0 0,0 0 0,0 0 0,0 0 0,0 0 8,0 0 1,0 0 0,0 0 0,0 0-9,0 0 0,0 0 0,0 0 0,0 0 0,0 0 0,0 0 0,0 0 0,0 0 0,0 0 0,0 0 0,0 0 0,0 0 0,0 0 0,0 0 0,0 0 0,11-4 0,-11 4 0,0 0 0,0 0 0,0 0 0,0 0 0,0 0 8,0 0-8,0 0 0,0 0 0,0 0 0,0 0 0,0 0 0,0 0 0,0 0 0,0 0 0,0 0 0,0 0 0,0 0 0,0 0 0,0 0 0,0 0 0,0 0 0,0 0 0,11 0 0,-11 0 0,0 0 0,0 0 0,0 0 0,0 0 0,0 0 0,0 0 0,0 0 0,0 0 0,0 0 0,0 0 0,0 0 0,0 0 0,0 0 8,0 0-8,0 0 0,0 0 0,0 0 0,0 0 0,0 0 0,0 0 0,0 0 0,0 0 0,0 0 8,0 0-8,0 0 0,0 0 8,0 0-8,0 0 0,0 0 0,0 0 8,0 0-8,0 0 0,0 0 0,0 0 0,0 0 0,0 0 0,0 0 0,0 0 0,0 0 0,0 0 0,0 0 0,0 0 8,11-5-8,-11 5 8,0 0-8,0 0 8,0 0 5,0 0 1,0 0 0,0 0 0,-6-5 7,6 5 2,0 0 0,0 0 0,-5-5-11,5 5-3,0 0 0,-6-10 0,1 0 6,-1 6 1,6 4 0,0 0 0,0-10-7,0 0-1,-11 10 0,11 0 0,0 0-8,0 0 12,-5-5-12,5 5 12,0 0-12,0 0 0,0 0 0,-11 0 8,-6 5-8,6 5 0,11-10 0,-11 5 0,0 0 0,0-1 0,11-4 0,0 15-11,-5-5 11,-6 4 0,5 6 0,1-5 0,10 9 0,-10-5 0,-1 6 0,-5 4 0,11-5 0,0 1 0,-10 9 8,4-5-8,-5 0 24,6 6 0,5-1 0,-6 5 0,-10 0-24,16 0 0,0 0-10,0 0 10,0 0 0,-6 0 0,6-5 8,6 0-8,-1 0 8,-5-5-8,0-4 0,0-1 0,6-4-39,-1 4-13,-5-9-4,0-1 0,0-4-40,0-10-8,0 0-1,-11 0-509,0 0-102</inkml:trace>
          <inkml:trace contextRef="#ctx0" brushRef="#br0" timeOffset="186.99">-296-1848 1036,'0'0'92,"0"0"-73,11-4-19,-11 4 0,0 0 142,0 0 25,11-5 5,0 5 0,-11 0-47,0 0-9,11-5-3,0 5 0,6 5-27,-1-5-6,-5 0 0,11 0-1,0 0-15,0 0-2,-22 0-1,16 5 0,1-1-28,5 1-5,-6-5-2,1 0 0,-17 0-26,16 0-9,6 0 0,-6 0 0,-5-5-52,-5 1-11,10-1-1,1 0-663,10-5-132</inkml:trace>
          <inkml:trace contextRef="#ctx0" brushRef="#br0" timeOffset="-2576.73">-33-1916 172,'39'-5'8,"-39"5"1,0 0-9,0 0 0,0 0 0,0 0 0,0 0 85</inkml:trace>
          <inkml:trace contextRef="#ctx0" brushRef="#br0" timeOffset="438.91">461-2423 1792,'-38'5'80,"32"-5"16,12-5-77,-1 5-19,-5 0 0,-11-5 0,0 0 109,11 1 19,0-1 3,0 5 1,-22 5-49,11-1-10,11-4-1,0 0-1,0 0-41,-5 25-8,-1-1-2,6 5 0,0 1 11,-5 9 1,-12 0 1,6 0 0,22 0-33,-11 5 0,-11-1 0,11-4 0,6 0 0,5 0-22,-6 0 3,-5-4 1,-5-6-6,5-10-2,16 6 0,-5-11 0,-5 6-174,10-10-36</inkml:trace>
          <inkml:trace contextRef="#ctx0" brushRef="#br0" timeOffset="786.65">527-2189 1951,'0'0'43,"0"0"9,0 0 1,11-5 2,5-4-44,1 9-11,-17 0 0,16-5 0,6 0 94,-5 0 17,4-5 3,-4 10 1,-1-5-38,1 0-7,5 1-2,-6-1 0,1 5-22,-1 5-5,1-5-1,-6 4 0,-11-4-24,0 0-4,11 5-2,0 5 0,-11-10-10,5 10 0,-5 4-10,0 6 10,-5-10-20,-1 9 3,-10 1 0,-1 4 0,6-9-31,-5 4-7,5 6-1,-6-6 0,-5-4 15,6 4 2,10-4 1,-5-1 0,0 1 22,0 5 5,11-11 1,0-9 0,0 10 10,0 0 8,0-10-8,6 10 11,5-6 15,-11-4 3,11 10 1,0 0 0,5-5-1,-5 0 0,-11-5 0,17 5 0,-1-1-6,-5-4-2,6 0 0,-6 0 0,-11 0-21,16 0-20,1 0 4,-7-4 1,7-1-145,-6 0-30,0-5-6</inkml:trace>
          <inkml:trace contextRef="#ctx0" brushRef="#br0" timeOffset="1073.94">1004-2155 1695,'0'0'75,"0"0"16,0 0-73,0 0-18,0 0 0,0 0 0,16 0 135,-5 0 23,0 0 5,6 0 1,-6 0-63,0 0-12,5 0-2,-5 0-1,6 0-26,-12 0-4,6 0-2,6 0 0,-7 0-30,7 5-7,-17-5-1,11 5 0,0 5-16,-11-10 10,5 10-10,1-1 8,-6 1-8,0 5 8,-11-6-8,5 6 8,1 0-8,-6-1-11,5 1 3,-5 0 0,-5 4-8,0-4-2,5 4 0,-6-4 0,1-1 0,-1-4 0,1 5 0,5-5 0,0 4-62,5-9-13,-5 0-3,11-5 0,0 0 0,0 0 0,0 0 0,0 0-862</inkml:trace>
          <inkml:trace contextRef="#ctx0" brushRef="#br0" timeOffset="1280.07">1366-2179 1623,'0'0'72,"0"0"15,0-10-70,0 10-17,-6-5 0,6 5 0,0 0 115,-5-9 19,-1 9 4,-10 0 1,5 4-66,0 1-13,-5 10-2,5-5-1,-6 4-26,6-4-6,0 5-1,0 4 0,6-4-3,5 4-1,0-4 0,5 0 0,1 4-20,-1-4 0,6-1 0,0-4 0,6 0 0,-1-5 0,1 4 0,-1-9 0,6 5-24,-6-5-10,1-5-2,5 5 0,-6-9-139,1-1-28,-1 5-5</inkml:trace>
          <inkml:trace contextRef="#ctx0" brushRef="#br0" timeOffset="1538.38">1514-2730 1486,'0'0'66,"0"0"14,0 0-64,0 0-16,11 10 0,5-5 0,-5 0 82,0 9 14,6-4 2,-1 5 1,-5-1-12,6 6-3,-1-1 0,1 6 0,-6 4-10,0 5-2,-1-10-1,1 10 0,-5 1-16,5-1-3,-6 10-1,1-1 0,-6-4-27,0 5-4,0-5-2,0 0 0,0 0-18,-6 0 10,1 0-10,-6-5 8,0 5-8,0-4 0,0 4 0,-5-5 8,5 5-33,-6-10-7,1 5-2,-1-5 0,6-9-176,-5-1-35</inkml:trace>
          <inkml:trace contextRef="#ctx0" brushRef="#br0" timeOffset="1900.89">2057-2203 1324,'0'0'59,"0"0"12,0 0-57,0 0-14,0 0 0,11 0 0,5-5 191,-5 0 35,0 5 7,6-5 2,5 0-116,-6 5-23,6-5-5,-6 5-1,12-10-22,-6 6-5,-6-1-1,6 0 0,-5-5-53,-1 10-9,1-5 0,-17 5 0,11-5-46,-11 5-2,16-5 0,-16 5 0,0 0-169,0 0-35,0 0-6,0 0-2</inkml:trace>
          <inkml:trace contextRef="#ctx0" brushRef="#br0" timeOffset="2051.29">2095-2052 1728,'11'5'153,"-5"4"-122,-1-4-31,1 0 0,5 0 87,0 0 11,0 5 2,5-1 1,1-9-2,4 5-1,1 0 0,-5 0 0,5-5-42,0 5-8,-6 0-1,1-5-1,-1 5-54,1-5-12,-1 0-1,0 0-739,-5 4-148</inkml:trace>
          <inkml:trace contextRef="#ctx0" brushRef="#br0" timeOffset="2950.76">2720-1857 403,'0'0'36,"0"0"-36,0 0 0,0 0 0,0 0 369,11 5 67,-11-5 14,11 9 2,0-4-289,6 5-59,-1 5-11,-5-1-2,6 1-44,-6-1-9,5-4-2,-5 10 0,0-1-19,-5-4-4,5 4-1,-1-9 0,7 5-4,-6-10 0,5 4-8,-5-4 12,6 0-12,-6-5 9,0 0-9,0-5 8,0-5-8,0-4 12,0-1-12,-6-4 12,1-1-40,-1-4-7,-5-1-1,0 1-1,6-5-7,-6-5-2,-6 4 0,6-4 0,-5 5 27,5-5 6,-6 0 1,1 0 0,-6 0 12,5-5 0,1 0 0,-1 0 0,1 4-8,-1 1 8,-5 0-13,11 5 5,-5 5 20,5-1 4,0 1 0,5 4 1,-5 6 9,6-1 2,5 0 0,-6 6 0,6-1 6,6 0 2,-1 5 0,6-4 0,0 4-19,5 0-3,1 0-1,-1 0 0,1 5 7,5 0 0,-1 0 1,7-5 0,-1-5 2,1 1 0,-1-1 0,6 5 0,0-5-6,11 5-1,-1-4 0,-4-1 0,-6 0-5,-1 0-2,1 1 0,0 4 0,-11-5-9,6 0 0,-7 5-12,1 1 12,0-1-26,-11 0 2,0 0 1,-5 0 0,-1 0-162,-5 0-33,-11 5-6</inkml:trace>
          <inkml:trace contextRef="#ctx0" brushRef="#br0" timeOffset="3319.72">3384-2179 1267,'0'0'112,"0"0"-89,0 0-23,6 10 0,10-5 142,-5-1 24,0 1 5,5-5 1,1 0-30,-1 5-6,6-5 0,-5 5-1,-1-5-59,6 0-11,-5 0-2,-7 5-1,1-5-26,-11 0-4,11 10-2,-11-10 0,0 0-21,0 9-9,-5 6 8,-6 5-8,0-6-40,6 6-12,-12-1-4,1 1 0,5-1 8,0 1 2,0-1 0,0-4 0,5-1 18,1-4 4,5-10 1,0 15 0,0-5 11,0-10 1,0 14 1,5-4 0,-5-10 10,6 10 0,5-1 0,0-4 0,5 0 8,-5 0 4,6-5 1,-1 0 0,0 0-1,6 0 0,-5-5 0,-1 0 0,1 0-21,-6-4-5,5-1-1,-5 5-664,-5-5-133</inkml:trace>
          <inkml:trace contextRef="#ctx0" brushRef="#br0" timeOffset="3580.43">3878-2296 1638,'0'0'72,"0"0"16,16 0-71,-5 0-17,0 5 0,-6 0 0,6-5 124,0 0 20,6 0 5,-6 5 1,0-1-38,5 6-7,-5-5-1,0-5-1,-11 0-35,6 10-8,5 4 0,-11-14-1,5 10-31,-5-10-7,0 15-1,0-1 0,0 6-20,-5-1 0,-6-4 0,-6 5 0,6-1 0,-5 5 0,-1-4 0,-5-1 0,-5 1-12,11-5-6,-6 4-2,5-9 0,6 0-26,11-10-6,0 0 0,0 0-1,0 0-133,0 0-26,0 0-6,0 0-1</inkml:trace>
          <inkml:trace contextRef="#ctx0" brushRef="#br0" timeOffset="3814.75">4179-2267 2091,'0'0'46,"0"0"10,0 0 1,0 0 2,0 0-47,0 0-12,0 0 0,0 0 0,0 0 82,-11 0 14,0 5 4,0 5 0,0 0-44,0 4-8,-5 1-1,5-1-1,-5 6-8,10 4-2,-10 1 0,5-1 0,5-4-19,1 4-4,5-5-1,5 1 0,1 4 0,5 1 0,0-6 0,5 1 0,0-6 15,6 6 2,-5-1 1,10-4 0,-5-5-22,11-1-8,-5 1 0,4-5 0,7-5-20,5-5-11,0 0-1,5-9-822,0-1-164</inkml:trace>
        </inkml:traceGroup>
      </inkml:traceGroup>
    </inkml:traceGroup>
    <inkml:traceGroup>
      <inkml:annotationXML>
        <emma:emma xmlns:emma="http://www.w3.org/2003/04/emma" version="1.0">
          <emma:interpretation id="{5E1616C5-EE31-4466-97C8-AEA2D2D0C7E5}" emma:medium="tactile" emma:mode="ink">
            <msink:context xmlns:msink="http://schemas.microsoft.com/ink/2010/main" type="paragraph" rotatedBoundingBox="27015,8445 30466,8245 30522,9211 27071,9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CC97C-1887-44E5-B88E-8CD11BA3FED7}" emma:medium="tactile" emma:mode="ink">
              <msink:context xmlns:msink="http://schemas.microsoft.com/ink/2010/main" type="line" rotatedBoundingBox="27015,8445 30466,8245 30522,9211 27071,9411"/>
            </emma:interpretation>
          </emma:emma>
        </inkml:annotationXML>
        <inkml:traceGroup>
          <inkml:annotationXML>
            <emma:emma xmlns:emma="http://www.w3.org/2003/04/emma" version="1.0">
              <emma:interpretation id="{A75CA45D-BB96-4262-9EEE-1BD486670C78}" emma:medium="tactile" emma:mode="ink">
                <msink:context xmlns:msink="http://schemas.microsoft.com/ink/2010/main" type="inkWord" rotatedBoundingBox="27015,8445 30466,8245 30522,9211 27071,9411">
                  <msink:destinationLink direction="with" ref="{9089DA65-2E01-441C-926D-9222C92D05EA}"/>
                </msink:context>
              </emma:interpretation>
              <emma:one-of disjunction-type="recognition" id="oneOf1">
                <emma:interpretation id="interp5" emma:lang="en-AU" emma:confidence="0">
                  <emma:literal>Yo-re</emma:literal>
                </emma:interpretation>
                <emma:interpretation id="interp6" emma:lang="en-AU" emma:confidence="0">
                  <emma:literal>yo-re</emma:literal>
                </emma:interpretation>
                <emma:interpretation id="interp7" emma:lang="en-AU" emma:confidence="0">
                  <emma:literal>ye-re</emma:literal>
                </emma:interpretation>
                <emma:interpretation id="interp8" emma:lang="en-AU" emma:confidence="0">
                  <emma:literal>yo-fee</emma:literal>
                </emma:interpretation>
                <emma:interpretation id="interp9" emma:lang="en-AU" emma:confidence="0">
                  <emma:literal>yo-Ede</emma:literal>
                </emma:interpretation>
              </emma:one-of>
            </emma:emma>
          </inkml:annotationXML>
          <inkml:trace contextRef="#ctx0" brushRef="#br1" timeOffset="-23160.2">0 117 864,'0'0'38,"0"0"8,0 0-37,0 0-9,0 0 0,0 0 0,17 0 158,-17 0 30,0 0 5,0 0 2,11 15-157,-6-1-38,6-4 0,-5 5 0,-6-1 0,11 1 0,-6 4 0,6 1 0,-11-6 0,11 6 0,6-1 0,-1 1 0,-5-1 0,5-4-20,1 0 3,5-1 1,0-4 7,-6 0 9,-5-5-13,6-5 5,5 0-3,-6-5 0,0 0 0,-5-5 0,0 0-3,6-4-1,5-1 0,-11-4 0,-11-1-32,5-4-6,17-5-2,-11 4 0,-5-4 35,-6 0 8,11 4 0,0 6 1,0-6 11,-6 6 11,-10-1-3,5 1 0,11 4 4,-6 1 1,-5 14 0,5-5 0,6 0 2,-11 5 0,0 0 0,0 0 0,-16 5-15,16-5 0,0 0 8,-5 19-8,-6 6 14,0-6 0,11 6 0,0-1 0,0 10-5,0 5-1,0-5 0,11 0 0,0-4 9,-6 4 2,-10 5 0,10-5 0,11 0 12,-10 0 2,-6 0 1,-6-5 0,12 6-21,-6-6-4,0 0-1,-6 5 0,-5-9 10,11-1 2,0-5 0,0 6 0,-10-6-2,4 6 0,6-6 0,-5-4 0,5-5 7,-6 4 2,-5-4 0,0-5 0,11-5 2,-16 10 1,-6-6 0,0 1 0,0-5-18,0 0-4,-11-5-8,0 1 12,0 4-22,0-10-5,6 5-1,-6-10 0,0 6-43,0-11-9,11 5-1,0-4-703</inkml:trace>
          <inkml:trace contextRef="#ctx0" brushRef="#br1" timeOffset="-22636.99">719 356 1958,'0'0'174,"0"0"-139,0 0-35,0 0 0,0 0 44,16 5 3,-5 4 0,0-4 0,11 0-27,-5-5-4,5 0-2,5 0 0,0 0-26,1 0-4,5-5-2,0 0 0,-1 1 18,1-6 0,6 5 0,-6 0 0,0 5 0,5-5 8,0 0-8,-5 0 0,6 1-44,-6-1-11,-1 5-2,1 0-539,-5-5-107</inkml:trace>
          <inkml:trace contextRef="#ctx0" brushRef="#br1" timeOffset="-22875.35">807 151 2026,'0'0'44,"0"0"10,0 0 2,0 0 1,0 0-45,0 0-12,0 0 0,11 0 0,5 0-28,0 0-7,1 0-1,5 0-1,-6 0 8,1-5 1,5 0 1,0 0 0,5-4 27,0 4 14,1 0-2,-1 0 0,1-5 32,-1 10 7,6-5 1,-6 1 0,6-1-39,0 0-13,-11 0 9,6-5-9,-6 5-37,-1 0-13,-4 5-2,5-9-803</inkml:trace>
          <inkml:trace contextRef="#ctx0" brushRef="#br1" timeOffset="-22118.23">1618 419 518,'0'0'23,"0"0"5,0 0-28,0 0 0,11 10 0,-11-10 0,11 5 305,0 0 56,0 4 11,0-4 3,0 0-311,0 0-64,0 0-10,0 5-3,0-5-2,0-1 0,0 6 0,5 0 0,-5-5 32,6 0 7,-6 4 0,5-4 1,1 5 12,-6 0 3,-1-5 0,1 0 0,0 4-19,0-4-3,-5-5-1,-6 0 0,0 0-6,16 0-2,-10-5 0,5-4 0,-6-1-9,6-5 8,-11 5-8,0 1 8,0-6-8,0-9-16,0 4 4,-5 1 1,5-1-3,-6 1-1,-5-6 0,6 1 0,-6 0-5,5-6 0,-5 6-1,6 0 0,-6-1 21,5 1 0,-5-5 0,6 4 0,0 6 0,-1-1 0,1 1 0,5-1 0,-6-4 11,1 9 0,5-4 0,0 4 0,0 5 7,0 1 2,0-1 0,5 5 0,-5 5-20,6-10 10,-1 5-10,6-4 8,5 4 0,-5 0 0,6 0 0,-1 5 0,1-10-8,5 10 0,0 0 0,11-5-11,-6 5 11,0-5 11,12-4-3,-1 4 0,1 5 7,4-5 1,-4 0 0,-1-5 0,1 5 2,-1 1 1,0-1 0,1 0 0,-6-5-19,5 5 10,0-5-10,-5 6 8,0-1-16,0-5-4,-5 5-1,-1 0 0,-5 0-39,0 0-7,-6 5-1,6-4-557,-11-6-111</inkml:trace>
          <inkml:trace contextRef="#ctx0" brushRef="#br1" timeOffset="-21719.01">2084 151 1688,'0'0'37,"0"0"8,0 0 2,0 0 0,0 0-38,17 5-9,-1 5 0,1-10 0,-6 9 19,5-4 1,1 0 1,-1 0 0,0 0-4,1 5-1,-1-1 0,1 1 0,-1 0 11,1 0 1,-1-5 1,1 4 0,-1 1 6,1 0 1,-6 0 0,5 4 0,-5-4-36,5 0 0,-5-1 0,0 6 0,-5-5 10,-6-10-10,0 0 8,11 14-8,-6-4 0,-5 5 0,0-15 0,0 0 0,-5 10 0,-6 4 0,0-4 0,0 5 0,-6-6-16,-5 1 5,1 0 1,-1 0 0,0-1 10,-6 1 0,1 0 0,-1 0 0,12-6 0,-1 1 0,-10 0 0,5-5 0,-5 5-18,10-5-8,-5 0-2,0 0 0,6 0-50,-1-5-10,7 5-3,-1-10-674</inkml:trace>
          <inkml:trace contextRef="#ctx0" brushRef="#br1" timeOffset="-21402.29">2655 161 172,'0'0'16,"0"0"-16,0 0 0,0 0 0,0 0 385,-6 10 75,-5-6 14,-5 6 3,-1 0-365,1 0-72,-6-5-16,0 4-2,0 1-33,-5 0-6,-1 0-2,1 4 0,-1-4 4,1 5 1,0-6 0,-1 6 0,6 0 25,0-6 5,0 6 0,6-5 1,-6 4 12,5 1 3,6 0 0,1-1 0,10 1-7,5 4-1,6-4 0,11 4 0,5 1 29,17-5 6,6-1 1,-1 1 0,11-1 0,12 1 1,-1-5 0,11 0 0,6-1-35,0 1-7,-1 0-2,-4-5 0,-1 0-17,-5-5-12,-6 0 1,0 0 1,1 0-206,4 0-42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6:43.9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6F4673C-759B-415A-8066-ABC344693615}" emma:medium="tactile" emma:mode="ink">
          <msink:context xmlns:msink="http://schemas.microsoft.com/ink/2010/main" type="writingRegion" rotatedBoundingBox="19255,11508 20659,11508 20659,12483 19255,12483"/>
        </emma:interpretation>
      </emma:emma>
    </inkml:annotationXML>
    <inkml:traceGroup>
      <inkml:annotationXML>
        <emma:emma xmlns:emma="http://www.w3.org/2003/04/emma" version="1.0">
          <emma:interpretation id="{D27EAA41-347D-47F7-91EA-CD95B84FA536}" emma:medium="tactile" emma:mode="ink">
            <msink:context xmlns:msink="http://schemas.microsoft.com/ink/2010/main" type="paragraph" rotatedBoundingBox="19255,11508 20659,11508 20659,12483 19255,12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49346-67DC-467A-9B5D-9C3594B43709}" emma:medium="tactile" emma:mode="ink">
              <msink:context xmlns:msink="http://schemas.microsoft.com/ink/2010/main" type="line" rotatedBoundingBox="19255,11508 20659,11508 20659,12483 19255,12483"/>
            </emma:interpretation>
          </emma:emma>
        </inkml:annotationXML>
        <inkml:traceGroup>
          <inkml:annotationXML>
            <emma:emma xmlns:emma="http://www.w3.org/2003/04/emma" version="1.0">
              <emma:interpretation id="{B76ABF3C-B1E6-43CE-AE31-2458E7E3E5F6}" emma:medium="tactile" emma:mode="ink">
                <msink:context xmlns:msink="http://schemas.microsoft.com/ink/2010/main" type="inkWord" rotatedBoundingBox="19255,11508 20659,11508 20659,12483 19255,12483"/>
              </emma:interpretation>
              <emma:one-of disjunction-type="recognition" id="oneOf0">
                <emma:interpretation id="interp0" emma:lang="en-AU" emma:confidence="0">
                  <emma:literal>1111)</emma:literal>
                </emma:interpretation>
                <emma:interpretation id="interp1" emma:lang="en-AU" emma:confidence="0">
                  <emma:literal>111)</emma:literal>
                </emma:interpretation>
                <emma:interpretation id="interp2" emma:lang="en-AU" emma:confidence="0">
                  <emma:literal>(11)</emma:literal>
                </emma:interpretation>
                <emma:interpretation id="interp3" emma:lang="en-AU" emma:confidence="0">
                  <emma:literal>"11)</emma:literal>
                </emma:interpretation>
                <emma:interpretation id="interp4" emma:lang="en-AU" emma:confidence="0">
                  <emma:literal>"111)</emma:literal>
                </emma:interpretation>
              </emma:one-of>
            </emma:emma>
          </inkml:annotationXML>
          <inkml:trace contextRef="#ctx0" brushRef="#br0">112 6 1555,'0'0'68,"0"0"16,0 0-68,0 0-16,-11-5 0,5 5 0,6 0 142,0 0 25,0 0 5,-11 5 0,11-5-91,-11 5-18,6-1-4,-6 11-1,5-5-27,-5 4-6,6-4-1,-1 10 0,-5-1-4,6 1-2,-1 9 0,1-5 0,5 1-10,0 4-8,0 0 9,5 0-9,1-4 0,-1-1 8,1 1-8,5-1 0,0 0 0,0 1-16,0-11 3,0 6 1,0-10-48,0-1-8,-6 1-3,12-5-632,-6 0-126</inkml:trace>
          <inkml:trace contextRef="#ctx0" brushRef="#br0" timeOffset="284.3">287-28 633,'0'0'56,"0"0"-44,0 0-12,0 0 0,0 0 224,0 0 44,6 14 8,-6 1 1,5-1-121,-5 6-25,6-5-5,-1-1-1,-5 11-64,6-6-13,-1 10-2,1-4-1,-1-1-45,0 0-16,-5 6 0,11-6 0,-11 0 25,6 1 6,-1-6 1,6 1 0,0-1-103,-5-4-20,-6-15-4</inkml:trace>
          <inkml:trace contextRef="#ctx0" brushRef="#br0" timeOffset="445.85">600 313 748,'0'0'67,"-6"10"-54,6-1-13,0 1 0,0-10 263,0 10 49,0 0 11,-5 4 1,5 1-176,0 4-35,0-4-7,-6 9-2,-5 1-68,6-6-15,5 6-2,-11 4-1,5-5-18,-5 5 0,6-4 0,-6-6 0,0 6-24,0-1-9,6-4-2,-1-6-642,1-4-129</inkml:trace>
          <inkml:trace contextRef="#ctx0" brushRef="#br0" timeOffset="718.02">825 69 1670,'0'0'74,"0"0"15,0 0-71,0 0-18,0 0 0,0 0 0,0 0 118,0 0 20,0 0 4,5 10 1,1 0-43,-1-1-8,1 6-1,-1 4-1,0 1-43,1-1-9,-1 1-2,-5 9 0,6 5-23,-6-4-5,0-6 0,5 0-8,-5-4 0,6 4-17,-1-4 1,1-1 1,-6-9-147,0-10-30,0 0-5</inkml:trace>
          <inkml:trace contextRef="#ctx0" brushRef="#br0" timeOffset="955.49">1143-238 1267,'0'0'56,"0"0"12,0 0-55,11 5-13,0 0 0,5 0 0,-5-1 198,5 6 37,1 0 7,5 5 2,-6-1-106,1 6-21,-1-1-4,1 6-1,5 4-38,-6 5-8,-5 0-2,0 10 0,5 0-31,-10 5-6,-1-1-2,1 6 0,-6-5-13,-6-1-4,6 1 0,-11 5 0,0-5-25,-5-6-6,5 1-1,-5-5 0,-6 0-173,0-5-35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4-22T07:26:48.99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1A191D-E74B-4298-BEFF-DBEBA0198CFF}" emma:medium="tactile" emma:mode="ink">
          <msink:context xmlns:msink="http://schemas.microsoft.com/ink/2010/main" type="writingRegion" rotatedBoundingBox="18889,10088 17470,10938 16951,10071 18370,9222"/>
        </emma:interpretation>
      </emma:emma>
    </inkml:annotationXML>
    <inkml:traceGroup>
      <inkml:annotationXML>
        <emma:emma xmlns:emma="http://www.w3.org/2003/04/emma" version="1.0">
          <emma:interpretation id="{41BC56CF-97B7-446E-B5AA-1A0FA921B695}" emma:medium="tactile" emma:mode="ink">
            <msink:context xmlns:msink="http://schemas.microsoft.com/ink/2010/main" type="paragraph" rotatedBoundingBox="18889,10088 17470,10938 16951,10071 18370,9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232B31-22D8-48FC-ABEC-C4D33C707571}" emma:medium="tactile" emma:mode="ink">
              <msink:context xmlns:msink="http://schemas.microsoft.com/ink/2010/main" type="line" rotatedBoundingBox="18889,10088 17470,10938 16951,10071 18370,9222"/>
            </emma:interpretation>
          </emma:emma>
        </inkml:annotationXML>
        <inkml:traceGroup>
          <inkml:annotationXML>
            <emma:emma xmlns:emma="http://www.w3.org/2003/04/emma" version="1.0">
              <emma:interpretation id="{F7C8D472-AA8E-4EFC-B56B-E77B9708C982}" emma:medium="tactile" emma:mode="ink">
                <msink:context xmlns:msink="http://schemas.microsoft.com/ink/2010/main" type="inkWord" rotatedBoundingBox="18889,10088 17470,10938 16951,10071 18370,9222"/>
              </emma:interpretation>
              <emma:one-of disjunction-type="recognition" id="oneOf0">
                <emma:interpretation id="interp0" emma:lang="en-AU" emma:confidence="0">
                  <emma:literal>roof</emma:literal>
                </emma:interpretation>
                <emma:interpretation id="interp1" emma:lang="en-AU" emma:confidence="0">
                  <emma:literal>it</emma:literal>
                </emma:interpretation>
                <emma:interpretation id="interp2" emma:lang="en-AU" emma:confidence="0">
                  <emma:literal>r</emma:literal>
                </emma:interpretation>
                <emma:interpretation id="interp3" emma:lang="en-AU" emma:confidence="0">
                  <emma:literal>if</emma:literal>
                </emma:interpretation>
                <emma:interpretation id="interp4" emma:lang="en-AU" emma:confidence="0">
                  <emma:literal>"if</emma:literal>
                </emma:interpretation>
              </emma:one-of>
            </emma:emma>
          </inkml:annotationXML>
          <inkml:trace contextRef="#ctx0" brushRef="#br0">0 0 806,'0'0'36,"0"0"7,0 0-35,11 0-8,-11 0 0,17 5 0,-6 5 319,0-5 61,5 5 13,-5-1 3,0 1-239,0 0-47,0 4-10,0 6-1,0 4-32,0-4-7,0 4 0,5 5-1,-10 6-18,5-1-3,-6 5-1,-5 0 0,0 5-20,-5-1-4,-1 6-1,-5 0 0,0 0-24,-5-1-6,5 6-1,-6-5-850,-5 0-171</inkml:trace>
          <inkml:trace contextRef="#ctx0" brushRef="#br0" timeOffset="-267.7">-208 337 1267,'0'5'112,"0"-1"-89,0-4-23,0 0 0,0 0 138,0 0 23,0 10 5,0 0 1,0 5-53,5-6-10,-5 11-3,0-1 0,6 1-46,-6-1-10,0 6-1,0-1-1,0 0-28,0 1-6,5-1-1,-5-4 0,6 4-28,-6-4-7,5-6-1,-5-4-671,6 0-134</inkml:trace>
          <inkml:trace contextRef="#ctx0" brushRef="#br0" timeOffset="-544.28">-471 663 1634,'0'0'72,"0"0"16,0 0-71,0 0-17,0 0 0,0 0 0,0 0 146,0 0 26,0 0 4,0 0 2,0 0-78,0 0-16,5 10-4,-5 5 0,6-1-45,-6 1-10,0 4-1,0-4-1,0 9-23,-6-4 0,1 4 0,-1-4 0,1-1-47,-1 1-13,1-1-4,5-9-1048</inkml:trace>
          <inkml:trace contextRef="#ctx0" brushRef="#br0" timeOffset="-1370.47">-910 195 1677,'0'0'36,"0"0"8,0 0 2,0 0 2,0 0-38,0 0-10,0 10 0,5 5 0,-5-1 65,6 1 11,-1 4 3,6 1 0,-5-1-35,-1 6-6,1-1-2,-6 1 0,5-1-24,1-5-4,5 6-8,-6-6 11,1 6-32,-1-6-7,6-4 0,-5 4-883</inkml:trace>
          <inkml:trace contextRef="#ctx0" brushRef="#br0" timeOffset="-1135.92">-1020 780 1094,'0'0'97,"0"0"-77,0 0-20,0 0 0,0 0 147,0 0 25,0 0 6,11 10 1,0-10-43,6 5-8,-1-10-1,0 5-1,1-5-53,-6 0-10,5 0-3,6-4 0,-5-1-25,-1 0-6,6 0-1,-5 1 0,-1-1-20,0 5-8,1-5 0,-1 1 0,-5-1-84,6 5-22,-1-10-5</inkml:trace>
          <inkml:trace contextRef="#ctx0" brushRef="#br0" timeOffset="-713.82">-828 941 691,'0'0'61,"0"0"-49,0 0-12,0 0 0,0 0 257,11-5 49,6 5 10,-12 0 1,-5 0-153,0 0-32,16-5-5,-10 5-2,5 0-61,-11 0-13,0 0-3,0 0 0,11 0-27,-11 0-5,0 0-2,5 15 0,-5-15-14,0 15-16,0-1 3,-5 1 1,-1 0-41,6-1-8,-11 1-2,6 4 0,-6-9-28,6 5-5,-1-6-2,1 6 0,5-15 36,0 10 7,0-10 2,0 0 0,0 0 34,0 0 7,-6 14 2,6-14 0,0 0 35,0 0 7,0 0 2,6 5 0,-6-5 14,11 5 4,-1 0 0,1 0 0,0-5-4,0-5-1,0 5 0,0-5 0,0 5-23,0-10-4,0 5 0,0 1-1,-5-1-38,5 0-7,-6-5-2,6 0-924</inkml:trace>
          <inkml:trace contextRef="#ctx0" brushRef="#br0" timeOffset="-1948.96">-1146 493 460,'0'0'41,"0"0"-33,0 0-8,0 0 0,0 0 220,0 0 41,0 0 9,0 0 2,0 0-89,0 0-18,0 0-3,0 14-1,-5 1-69,5-5-15,-6-1-2,-5 6-1,6 0-14,-1 4-4,1 1 0,-1 4 0,1-4-46,-6 9-10,5 5 0,-5 0 0,6 0-16,-1 5-1,6 0 0,0 5 0,-5-5 27,5 0 6,5 0 0,6 0 1,6-10-17,-1 0 0,6 1 0,-5-11-9,-12 1-55,12-1-10,4-9-2,1 0-944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26.9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 14 3680 0 0,'-89'-13'18071'0'0,"91"13"-17911"0"0,19 1-100 0 0,0 2 0 0 0,0 0 1 0 0,30 9-1 0 0,10 1 33 0 0,29 10 18 0 0,-11-3 18 0 0,132 8 217 0 0,8-5 100 0 0,190 0 596 0 0,264-1-419 0 0,-665-21-608 0 0,172-2 191 0 0,59 2 78 0 0,107 13-52 0 0,-58 0-229 0 0,-235-10 5 0 0,152-1 135 0 0,-110-5-105 0 0,-48 5 20 0 0,74 12-1 0 0,-116-14-54 0 0,6 0 18 0 0,-1-1 1 0 0,1 0-1 0 0,0 0 0 0 0,13-3 1 0 0,20 0 25 0 0,44-1-47 0 0,-80 2 0 0 0,-6 1 0 0 0,0 1 0 0 0,0-1 0 0 0,0 0 0 0 0,0 1 0 0 0,0-1 0 0 0,0 1 0 0 0,0 0 0 0 0,0-1 0 0 0,0 1 0 0 0,0 0 0 0 0,0 1 0 0 0,3-1 0 0 0,14-2 0 0 0,14-5 0 0 0,2 5 0 0 0,-29 2 0 0 0,1 0 0 0 0,-1 0 0 0 0,0-1 0 0 0,1 0 0 0 0,-1 0 0 0 0,7-3 0 0 0,12-5 0 0 0,-22 8 0 0 0,-1-1 0 0 0,0 1 0 0 0,1 1 0 0 0,-1-1 0 0 0,1 0 0 0 0,-1 1 0 0 0,1-1 0 0 0,-1 1 0 0 0,1-1 0 0 0,3 1 0 0 0,5-2 0 0 0,-6 1 0 0 0,8-4 0 0 0,24-6 0 0 0,-34 10 0 0 0,-2 0 0 0 0,0 1 0 0 0,0-1 0 0 0,0 1 0 0 0,0 0 0 0 0,0-1 0 0 0,1 1 0 0 0,-1 0 0 0 0,0 0 0 0 0,0 0 0 0 0,0 0 0 0 0,0 0 0 0 0,1 0 0 0 0,-1 0 0 0 0,0 0 0 0 0,0 0 0 0 0,2 1 0 0 0,1 0 0 0 0,19-1 0 0 0,9 0 0 0 0,-20 0 0 0 0,15 0-24 0 0,-26 0-90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3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2304 0 0,'0'0'14053'0'0,"2"-1"-13587"0"0,26-7 838 0 0,0 1 0 0 0,40-4-1 0 0,21 5-606 0 0,-60 4-536 0 0,0 0-1 0 0,-1-2 0 0 0,1-1 0 0 0,-1-1 0 0 0,33-13 1 0 0,-49 16-89 0 0,0 1 1 0 0,0-1-1 0 0,0 2 0 0 0,0 0 1 0 0,19 1-1 0 0,15-2 100 0 0,61-8 330 0 0,-79 10-483 0 0,-18 0-19 0 0,1 0 0 0 0,-1-1 0 0 0,14-3-1 0 0,59-10 1 0 0,-62 10 0 0 0,33-3-1 0 0,2-1 14 0 0,-38 5 29 0 0,10-1-6 0 0,-1-2 0 0 0,1-1 0 0 0,37-15 0 0 0,-56 19-16 0 0,-1 0 1 0 0,1 1 0 0 0,0-1 0 0 0,0 2 0 0 0,0-1 0 0 0,10 1 0 0 0,-6 0-150 0 0,25-6 0 0 0,-24 5 261 0 0,23-3 1 0 0,-4 2-4 0 0,-20 0-141 0 0,-12 3 3 0 0,0 0 0 0 0,0-1 0 0 0,0 1 1 0 0,-1 0-1 0 0,1 0 0 0 0,0 0 0 0 0,0 0 0 0 0,0 0 0 0 0,0 0 0 0 0,-1 0 0 0 0,1 1 0 0 0,0-1 0 0 0,0 0 0 0 0,1 1 0 0 0,4 1-30 0 0,32-1-145 0 0,17 3 433 0 0,-50-4-234 0 0,1 0 1 0 0,0 0-1 0 0,0 0 0 0 0,0-1 0 0 0,8-2 0 0 0,-7 2-9 0 0,0 0 0 0 0,-1 0 0 0 0,1 0-1 0 0,11 1 1 0 0,-4 1 7 0 0,1-1 0 0 0,-1 0 0 0 0,1-1-1 0 0,15-3 1 0 0,-5 3-13 0 0,-22 2 0 0 0,0-1 0 0 0,0 0 0 0 0,0 0 0 0 0,-1-1 0 0 0,1 1 0 0 0,0 0 0 0 0,0-1 0 0 0,0 0 0 0 0,0 0 0 0 0,2-1 0 0 0,10-4 0 0 0,-10 7 0 0 0,-4 0 0 0 0,8 2-21 0 0,-8-2-84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3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11376 0 0,'0'0'5637'0'0,"7"-1"-1208"0"0,-1 15-4499 0 0,-4-11 41 0 0,-1-1-1 0 0,0 1 1 0 0,1 0 0 0 0,-1 0 0 0 0,0 0 0 0 0,0 4-1 0 0,0-3 18 0 0,0 0 0 0 0,1-1 0 0 0,-1 1-1 0 0,1 0 1 0 0,0-1 0 0 0,0 1 0 0 0,0-1-1 0 0,0 1 1 0 0,3 2 0 0 0,10 17 14 0 0,-6-5 133 0 0,13 18-1 0 0,-1-3-57 0 0,-19-30-102 0 0,-1-1 1 0 0,0 1 0 0 0,0-1 0 0 0,-1 1-1 0 0,1-1 1 0 0,0 1 0 0 0,-1 3-1 0 0,0-4 13 0 0,1 1-1 0 0,-1-1 1 0 0,1 0-1 0 0,-1 0 0 0 0,1 0 1 0 0,0 1-1 0 0,0-1 1 0 0,0 0-1 0 0,0 0 1 0 0,0 0-1 0 0,2 3 0 0 0,-1-2 9 0 0,1 0-1 0 0,0 0 1 0 0,0 0-1 0 0,0 0 0 0 0,1-1 1 0 0,-1 1-1 0 0,0-1 0 0 0,1 0 1 0 0,0 0-1 0 0,3 2 1 0 0,2-1-4 0 0,-1-1 0 0 0,0 0 0 0 0,16 2 0 0 0,-3 0-34 0 0,-12-3 40 0 0,0 1 0 0 0,0-1-1 0 0,0-1 1 0 0,12 0-1 0 0,1-2 3 0 0,-1-1 0 0 0,32-8 0 0 0,-8 1 0 0 0,-30 7-4 0 0,0-1 0 0 0,0 0 0 0 0,20-8 0 0 0,-4-2-980 0 0,38-10-1 0 0,-53 23-606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00:26:3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62 7832 0 0,'0'0'17'0'0,"1"-1"1"0"0,-1 1 0 0 0,0 0-1 0 0,1 0 1 0 0,-1 0-1 0 0,0 0 1 0 0,1 0 0 0 0,-1 0-1 0 0,0-1 1 0 0,1 1-1 0 0,-1 0 1 0 0,0 0 0 0 0,1 0-1 0 0,-1-1 1 0 0,0 1-1 0 0,0 0 1 0 0,1 0 0 0 0,-1-1-1 0 0,0 1 1 0 0,0 0-1 0 0,1-1 1 0 0,-1 1 0 0 0,0 0-1 0 0,0-1 1 0 0,0 1-1 0 0,0 0 1 0 0,0-1 0 0 0,0 1-1 0 0,1 0 1 0 0,-1-1-1 0 0,0 1 1 0 0,0-1 0 0 0,0 1-1 0 0,0 0 1 0 0,0-1-1 0 0,0 1 1 0 0,0 0 0 0 0,-1-1-1 0 0,1 1 1 0 0,0 0-1 0 0,0-1 1 0 0,0 1 0 0 0,0-1-1 0 0,0 1 1 0 0,0 0-1 0 0,-1-1 1 0 0,1 1 0 0 0,0 0-1 0 0,0 0 1 0 0,-1-1-1 0 0,-3-9 1499 0 0,3 9-1170 0 0,0-1 0 0 0,1 1 0 0 0,-1 0 0 0 0,0-1-1 0 0,0 1 1 0 0,0 0 0 0 0,0-1 0 0 0,0 1 0 0 0,0 0 0 0 0,0 0 0 0 0,0 0 0 0 0,-1 0 0 0 0,1 0-1 0 0,0 0 1 0 0,-3-1 0 0 0,-12-10 3129 0 0,15 11-3353 0 0,0 1 0 0 0,0-1 0 0 0,0 1-1 0 0,0-1 1 0 0,0 1 0 0 0,0 0 0 0 0,0-1 0 0 0,-1 1 0 0 0,1 0 0 0 0,0 0-1 0 0,0 0 1 0 0,0 0 0 0 0,0 0 0 0 0,-1 0 0 0 0,1 0 0 0 0,0 0 0 0 0,0 1-1 0 0,0-1 1 0 0,0 0 0 0 0,0 1 0 0 0,-1-1 0 0 0,0 1 0 0 0,-28 14 348 0 0,27-12-473 0 0,0 0-1 0 0,0 1 0 0 0,0-1 0 0 0,0 0 0 0 0,0 1 1 0 0,1 0-1 0 0,-1 0 0 0 0,1-1 0 0 0,0 1 0 0 0,0 1 1 0 0,1-1-1 0 0,-1 0 0 0 0,1 0 0 0 0,0 1 0 0 0,-1 5 1 0 0,1-6-19 0 0,1 1 0 0 0,-1-1 0 0 0,1 1 0 0 0,0-1 0 0 0,1 1 0 0 0,-1-1 0 0 0,2 6 0 0 0,-2-8 7 0 0,1 0 1 0 0,-1 0 0 0 0,1 0 0 0 0,0 0 0 0 0,0 0-1 0 0,0 0 1 0 0,0 0 0 0 0,0 0 0 0 0,0-1 0 0 0,1 1-1 0 0,-1 0 1 0 0,0-1 0 0 0,1 1 0 0 0,0-1 0 0 0,1 2-1 0 0,-2-2 10 0 0,-1-1-1 0 0,1 0 1 0 0,-1 1 0 0 0,1-1-1 0 0,-1 1 1 0 0,0-1-1 0 0,1 1 1 0 0,-1-1 0 0 0,0 1-1 0 0,1 0 1 0 0,-1-1-1 0 0,0 1 1 0 0,1-1-1 0 0,-1 1 1 0 0,0 0 0 0 0,0-1-1 0 0,0 1 1 0 0,0 0-1 0 0,1 4-8 0 0,1-4 2 0 0,-1 0-1 0 0,1 0 1 0 0,0 0 0 0 0,-1 0 0 0 0,1 0-1 0 0,0 0 1 0 0,0 0 0 0 0,0 0-1 0 0,0-1 1 0 0,-1 1 0 0 0,1-1 0 0 0,0 0-1 0 0,0 1 1 0 0,0-1 0 0 0,0 0 0 0 0,0 0-1 0 0,0 0 1 0 0,0 0 0 0 0,3-1-1 0 0,1 0 10 0 0,0 1-1 0 0,-1-1 1 0 0,1 0-1 0 0,0-1 1 0 0,8-3-1 0 0,-11 3 4 0 0,-1 0 0 0 0,1 0 0 0 0,-1 0 0 0 0,1 0 0 0 0,-1-1 0 0 0,0 1 0 0 0,0-1 0 0 0,0 1 0 0 0,0-1 0 0 0,-1 0 0 0 0,3-4 0 0 0,4-7 0 0 0,4-14 44 0 0,-10 22-29 0 0,0 1 0 0 0,0 0-1 0 0,1 0 1 0 0,3-7 0 0 0,-4 10-13 0 0,0 0 6 0 0,-1 0 0 0 0,1 0 0 0 0,-1 0 0 0 0,0 0 0 0 0,0 0 0 0 0,0 0 0 0 0,0 0 0 0 0,0-1 0 0 0,0 1 0 0 0,0 0 0 0 0,0-5 0 0 0,1 5 72 0 0,6-3 16 0 0,-6 4 96 0 0,7 2-82 0 0,-7 1-99 0 0,1 0 0 0 0,-1 0 0 0 0,0 0 0 0 0,0 1-1 0 0,0-1 1 0 0,0 1 0 0 0,0-1 0 0 0,0 1 0 0 0,-1 0 0 0 0,3 5 0 0 0,9 12-1 0 0,-10-16-10 0 0,-1 0-1 0 0,1-1 0 0 0,-1 1 1 0 0,0 0-1 0 0,4 7 0 0 0,-5-7-75 0 0,0-1-1 0 0,1 0 0 0 0,-1 0 0 0 0,1 0 0 0 0,0 0 1 0 0,0 0-1 0 0,0-1 0 0 0,0 1 0 0 0,0 0 1 0 0,1-1-1 0 0,2 3 0 0 0,3 0-1507 0 0,0 0-1 0 0,15 8 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26A2-E6D3-4FD8-90B1-7469BEF451EF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9329-E501-4AF3-9004-DE74661E4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57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2cc46965c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2cc46965c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41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2cc46965c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2cc46965c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5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2cc46965c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82cc46965c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32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2cc46965c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2cc46965c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31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EDIT TITLE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Lesson Topic/ Date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44335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88638" y="48093"/>
            <a:ext cx="28355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Lesson Closure</a:t>
            </a:r>
          </a:p>
        </p:txBody>
      </p:sp>
      <p:sp>
        <p:nvSpPr>
          <p:cNvPr id="12" name="Pentagon 11"/>
          <p:cNvSpPr/>
          <p:nvPr userDrawn="1"/>
        </p:nvSpPr>
        <p:spPr>
          <a:xfrm>
            <a:off x="88638" y="3248025"/>
            <a:ext cx="23402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Closure</a:t>
            </a:r>
          </a:p>
        </p:txBody>
      </p:sp>
    </p:spTree>
    <p:extLst>
      <p:ext uri="{BB962C8B-B14F-4D97-AF65-F5344CB8AC3E}">
        <p14:creationId xmlns:p14="http://schemas.microsoft.com/office/powerpoint/2010/main" val="275105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4ADA-8B9F-4ECF-9857-DA0E09389161}" type="datetimeFigureOut">
              <a:rPr lang="en-AU" smtClean="0"/>
              <a:t>23/03/2022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FD57-68CF-4DF2-BA7E-BB906AB4CDA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800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17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55-D2EB-A045-AEDE-72C9D0B9666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348C-02C1-B54D-ACD1-55D3EC15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1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047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95285" lvl="0" indent="-3301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90570" lvl="1" indent="-330190">
              <a:spcBef>
                <a:spcPts val="1733"/>
              </a:spcBef>
              <a:spcAft>
                <a:spcPts val="0"/>
              </a:spcAft>
              <a:buSzPts val="1200"/>
              <a:buChar char="○"/>
              <a:defRPr sz="1300"/>
            </a:lvl2pPr>
            <a:lvl3pPr marL="1485854" lvl="2" indent="-330190">
              <a:spcBef>
                <a:spcPts val="1733"/>
              </a:spcBef>
              <a:spcAft>
                <a:spcPts val="0"/>
              </a:spcAft>
              <a:buSzPts val="1200"/>
              <a:buChar char="■"/>
              <a:defRPr sz="1300"/>
            </a:lvl3pPr>
            <a:lvl4pPr marL="1981139" lvl="3" indent="-330190">
              <a:spcBef>
                <a:spcPts val="1733"/>
              </a:spcBef>
              <a:spcAft>
                <a:spcPts val="0"/>
              </a:spcAft>
              <a:buSzPts val="1200"/>
              <a:buChar char="●"/>
              <a:defRPr sz="1300"/>
            </a:lvl4pPr>
            <a:lvl5pPr marL="2476424" lvl="4" indent="-330190">
              <a:spcBef>
                <a:spcPts val="1733"/>
              </a:spcBef>
              <a:spcAft>
                <a:spcPts val="0"/>
              </a:spcAft>
              <a:buSzPts val="1200"/>
              <a:buChar char="○"/>
              <a:defRPr sz="1300"/>
            </a:lvl5pPr>
            <a:lvl6pPr marL="2971709" lvl="5" indent="-330190">
              <a:spcBef>
                <a:spcPts val="1733"/>
              </a:spcBef>
              <a:spcAft>
                <a:spcPts val="0"/>
              </a:spcAft>
              <a:buSzPts val="1200"/>
              <a:buChar char="■"/>
              <a:defRPr sz="1300"/>
            </a:lvl6pPr>
            <a:lvl7pPr marL="3466993" lvl="6" indent="-330190">
              <a:spcBef>
                <a:spcPts val="1733"/>
              </a:spcBef>
              <a:spcAft>
                <a:spcPts val="0"/>
              </a:spcAft>
              <a:buSzPts val="1200"/>
              <a:buChar char="●"/>
              <a:defRPr sz="1300"/>
            </a:lvl7pPr>
            <a:lvl8pPr marL="3962278" lvl="7" indent="-330190">
              <a:spcBef>
                <a:spcPts val="1733"/>
              </a:spcBef>
              <a:spcAft>
                <a:spcPts val="0"/>
              </a:spcAft>
              <a:buSzPts val="1200"/>
              <a:buChar char="○"/>
              <a:defRPr sz="1300"/>
            </a:lvl8pPr>
            <a:lvl9pPr marL="4457563" lvl="8" indent="-330190">
              <a:spcBef>
                <a:spcPts val="1733"/>
              </a:spcBef>
              <a:spcAft>
                <a:spcPts val="1733"/>
              </a:spcAft>
              <a:buSzPts val="1200"/>
              <a:buChar char="■"/>
              <a:defRPr sz="13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579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D555-D2EB-A045-AEDE-72C9D0B9666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348C-02C1-B54D-ACD1-55D3EC15E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7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023257"/>
            <a:ext cx="10515600" cy="178525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This slide is designed so that you can copy the prompt box you need and insert it into your slides.</a:t>
            </a:r>
          </a:p>
          <a:p>
            <a:pPr marL="0" indent="0">
              <a:buNone/>
            </a:pPr>
            <a:r>
              <a:rPr lang="en-AU" dirty="0"/>
              <a:t>This slide is hidden and will not be included when presenting your lesson.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49628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823158" y="3602071"/>
            <a:ext cx="2035630" cy="971026"/>
            <a:chOff x="2813050" y="3602071"/>
            <a:chExt cx="2035630" cy="971026"/>
          </a:xfrm>
        </p:grpSpPr>
        <p:sp>
          <p:nvSpPr>
            <p:cNvPr id="12" name="Rectangle 11"/>
            <p:cNvSpPr/>
            <p:nvPr/>
          </p:nvSpPr>
          <p:spPr>
            <a:xfrm>
              <a:off x="2813051" y="3931961"/>
              <a:ext cx="2035629" cy="641136"/>
            </a:xfrm>
            <a:prstGeom prst="rect">
              <a:avLst/>
            </a:prstGeom>
            <a:solidFill>
              <a:srgbClr val="8E4FC9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3050" y="3602071"/>
              <a:ext cx="2035629" cy="307777"/>
            </a:xfrm>
            <a:prstGeom prst="rect">
              <a:avLst/>
            </a:prstGeom>
            <a:solidFill>
              <a:srgbClr val="8A2BE2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VOCABULARY</a:t>
              </a: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975225" y="3602071"/>
            <a:ext cx="2035629" cy="971026"/>
            <a:chOff x="4965700" y="3602071"/>
            <a:chExt cx="2035629" cy="971026"/>
          </a:xfrm>
        </p:grpSpPr>
        <p:sp>
          <p:nvSpPr>
            <p:cNvPr id="15" name="TextBox 14"/>
            <p:cNvSpPr txBox="1"/>
            <p:nvPr/>
          </p:nvSpPr>
          <p:spPr>
            <a:xfrm>
              <a:off x="4965700" y="3602071"/>
              <a:ext cx="203562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EXTENSION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5700" y="3931961"/>
              <a:ext cx="2035629" cy="641136"/>
            </a:xfrm>
            <a:prstGeom prst="rect">
              <a:avLst/>
            </a:prstGeom>
            <a:solidFill>
              <a:srgbClr val="E6B82E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7113813" y="3602071"/>
            <a:ext cx="2035630" cy="971026"/>
            <a:chOff x="7094763" y="3602071"/>
            <a:chExt cx="2035630" cy="971026"/>
          </a:xfrm>
        </p:grpSpPr>
        <p:sp>
          <p:nvSpPr>
            <p:cNvPr id="18" name="TextBox 17"/>
            <p:cNvSpPr txBox="1"/>
            <p:nvPr/>
          </p:nvSpPr>
          <p:spPr>
            <a:xfrm>
              <a:off x="7094764" y="3602071"/>
              <a:ext cx="2035629" cy="3077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HINT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4763" y="3931961"/>
              <a:ext cx="2035629" cy="641136"/>
            </a:xfrm>
            <a:prstGeom prst="rect">
              <a:avLst/>
            </a:prstGeom>
            <a:solidFill>
              <a:srgbClr val="1E9654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60399" y="3602071"/>
            <a:ext cx="2035630" cy="971026"/>
            <a:chOff x="660399" y="3602071"/>
            <a:chExt cx="2035630" cy="971026"/>
          </a:xfrm>
        </p:grpSpPr>
        <p:sp>
          <p:nvSpPr>
            <p:cNvPr id="21" name="TextBox 20"/>
            <p:cNvSpPr txBox="1"/>
            <p:nvPr/>
          </p:nvSpPr>
          <p:spPr>
            <a:xfrm>
              <a:off x="660400" y="3602071"/>
              <a:ext cx="2035629" cy="307777"/>
            </a:xfrm>
            <a:prstGeom prst="rect">
              <a:avLst/>
            </a:prstGeom>
            <a:solidFill>
              <a:srgbClr val="01244E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CFU 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399" y="3931961"/>
              <a:ext cx="2035629" cy="641136"/>
            </a:xfrm>
            <a:prstGeom prst="rect">
              <a:avLst/>
            </a:prstGeom>
            <a:solidFill>
              <a:srgbClr val="163B68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Pentagon 22"/>
          <p:cNvSpPr/>
          <p:nvPr userDrawn="1"/>
        </p:nvSpPr>
        <p:spPr>
          <a:xfrm>
            <a:off x="94181" y="-59847"/>
            <a:ext cx="3839549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Prompt Box Slide</a:t>
            </a:r>
          </a:p>
        </p:txBody>
      </p:sp>
    </p:spTree>
    <p:extLst>
      <p:ext uri="{BB962C8B-B14F-4D97-AF65-F5344CB8AC3E}">
        <p14:creationId xmlns:p14="http://schemas.microsoft.com/office/powerpoint/2010/main" val="9949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0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Pentagon 10"/>
          <p:cNvSpPr/>
          <p:nvPr userDrawn="1"/>
        </p:nvSpPr>
        <p:spPr>
          <a:xfrm>
            <a:off x="88639" y="86887"/>
            <a:ext cx="267550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Daily Review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3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6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Pentagon 16"/>
          <p:cNvSpPr/>
          <p:nvPr userDrawn="1"/>
        </p:nvSpPr>
        <p:spPr>
          <a:xfrm>
            <a:off x="88639" y="86887"/>
            <a:ext cx="2487038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Vocabulary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990216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88638" y="86887"/>
            <a:ext cx="3561981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Learning Objective</a:t>
            </a:r>
          </a:p>
        </p:txBody>
      </p:sp>
      <p:sp>
        <p:nvSpPr>
          <p:cNvPr id="15" name="Pentagon 14"/>
          <p:cNvSpPr/>
          <p:nvPr userDrawn="1"/>
        </p:nvSpPr>
        <p:spPr>
          <a:xfrm>
            <a:off x="88639" y="3248025"/>
            <a:ext cx="29784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7228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9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Pentagon 9"/>
          <p:cNvSpPr/>
          <p:nvPr userDrawn="1"/>
        </p:nvSpPr>
        <p:spPr>
          <a:xfrm>
            <a:off x="88638" y="86887"/>
            <a:ext cx="4225096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Concept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7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8" y="86887"/>
            <a:ext cx="318796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Guided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7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7" y="86887"/>
            <a:ext cx="4026163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Independent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4570-5939-43EF-9B7B-854F84FD3A97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7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emf"/><Relationship Id="rId11" Type="http://schemas.openxmlformats.org/officeDocument/2006/relationships/image" Target="../media/image32.png"/><Relationship Id="rId5" Type="http://schemas.openxmlformats.org/officeDocument/2006/relationships/customXml" Target="../ink/ink46.xml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customXml" Target="../ink/ink49.xml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image" Target="../media/image66.png"/><Relationship Id="rId21" Type="http://schemas.openxmlformats.org/officeDocument/2006/relationships/customXml" Target="../ink/ink53.xml"/><Relationship Id="rId7" Type="http://schemas.openxmlformats.org/officeDocument/2006/relationships/image" Target="../media/image71.png"/><Relationship Id="rId12" Type="http://schemas.openxmlformats.org/officeDocument/2006/relationships/image" Target="../media/image74.emf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6.emf"/><Relationship Id="rId20" Type="http://schemas.openxmlformats.org/officeDocument/2006/relationships/image" Target="../media/image7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11" Type="http://schemas.openxmlformats.org/officeDocument/2006/relationships/customXml" Target="../ink/ink48.xml"/><Relationship Id="rId24" Type="http://schemas.openxmlformats.org/officeDocument/2006/relationships/image" Target="../media/image80.emf"/><Relationship Id="rId5" Type="http://schemas.openxmlformats.org/officeDocument/2006/relationships/image" Target="../media/image68.png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10" Type="http://schemas.openxmlformats.org/officeDocument/2006/relationships/image" Target="../media/image73.emf"/><Relationship Id="rId19" Type="http://schemas.openxmlformats.org/officeDocument/2006/relationships/customXml" Target="../ink/ink52.xml"/><Relationship Id="rId4" Type="http://schemas.openxmlformats.org/officeDocument/2006/relationships/image" Target="../media/image67.png"/><Relationship Id="rId9" Type="http://schemas.openxmlformats.org/officeDocument/2006/relationships/customXml" Target="../ink/ink47.xml"/><Relationship Id="rId14" Type="http://schemas.openxmlformats.org/officeDocument/2006/relationships/image" Target="../media/image75.emf"/><Relationship Id="rId22" Type="http://schemas.openxmlformats.org/officeDocument/2006/relationships/image" Target="../media/image7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emf"/><Relationship Id="rId5" Type="http://schemas.openxmlformats.org/officeDocument/2006/relationships/customXml" Target="../ink/ink59.xml"/><Relationship Id="rId4" Type="http://schemas.openxmlformats.org/officeDocument/2006/relationships/image" Target="../media/image8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9.emf"/><Relationship Id="rId5" Type="http://schemas.openxmlformats.org/officeDocument/2006/relationships/customXml" Target="../ink/ink61.xml"/><Relationship Id="rId10" Type="http://schemas.openxmlformats.org/officeDocument/2006/relationships/image" Target="../media/image91.emf"/><Relationship Id="rId4" Type="http://schemas.openxmlformats.org/officeDocument/2006/relationships/image" Target="../media/image88.emf"/><Relationship Id="rId9" Type="http://schemas.openxmlformats.org/officeDocument/2006/relationships/customXml" Target="../ink/ink6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customXml" Target="../ink/ink69.xml"/><Relationship Id="rId18" Type="http://schemas.openxmlformats.org/officeDocument/2006/relationships/image" Target="../media/image100.emf"/><Relationship Id="rId26" Type="http://schemas.openxmlformats.org/officeDocument/2006/relationships/image" Target="../media/image104.emf"/><Relationship Id="rId3" Type="http://schemas.openxmlformats.org/officeDocument/2006/relationships/customXml" Target="../ink/ink64.xml"/><Relationship Id="rId21" Type="http://schemas.openxmlformats.org/officeDocument/2006/relationships/customXml" Target="../ink/ink73.xml"/><Relationship Id="rId34" Type="http://schemas.openxmlformats.org/officeDocument/2006/relationships/image" Target="../media/image108.emf"/><Relationship Id="rId7" Type="http://schemas.openxmlformats.org/officeDocument/2006/relationships/customXml" Target="../ink/ink66.xml"/><Relationship Id="rId12" Type="http://schemas.openxmlformats.org/officeDocument/2006/relationships/image" Target="../media/image97.emf"/><Relationship Id="rId17" Type="http://schemas.openxmlformats.org/officeDocument/2006/relationships/customXml" Target="../ink/ink71.xml"/><Relationship Id="rId25" Type="http://schemas.openxmlformats.org/officeDocument/2006/relationships/customXml" Target="../ink/ink75.xml"/><Relationship Id="rId33" Type="http://schemas.openxmlformats.org/officeDocument/2006/relationships/customXml" Target="../ink/ink79.xml"/><Relationship Id="rId38" Type="http://schemas.openxmlformats.org/officeDocument/2006/relationships/image" Target="../media/image110.emf"/><Relationship Id="rId2" Type="http://schemas.openxmlformats.org/officeDocument/2006/relationships/image" Target="../media/image34.png"/><Relationship Id="rId16" Type="http://schemas.openxmlformats.org/officeDocument/2006/relationships/image" Target="../media/image99.emf"/><Relationship Id="rId20" Type="http://schemas.openxmlformats.org/officeDocument/2006/relationships/image" Target="../media/image101.emf"/><Relationship Id="rId29" Type="http://schemas.openxmlformats.org/officeDocument/2006/relationships/customXml" Target="../ink/ink7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emf"/><Relationship Id="rId11" Type="http://schemas.openxmlformats.org/officeDocument/2006/relationships/customXml" Target="../ink/ink68.xml"/><Relationship Id="rId24" Type="http://schemas.openxmlformats.org/officeDocument/2006/relationships/image" Target="../media/image103.emf"/><Relationship Id="rId32" Type="http://schemas.openxmlformats.org/officeDocument/2006/relationships/image" Target="../media/image107.emf"/><Relationship Id="rId37" Type="http://schemas.openxmlformats.org/officeDocument/2006/relationships/customXml" Target="../ink/ink81.xml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23" Type="http://schemas.openxmlformats.org/officeDocument/2006/relationships/customXml" Target="../ink/ink74.xml"/><Relationship Id="rId28" Type="http://schemas.openxmlformats.org/officeDocument/2006/relationships/image" Target="../media/image105.emf"/><Relationship Id="rId36" Type="http://schemas.openxmlformats.org/officeDocument/2006/relationships/image" Target="../media/image109.emf"/><Relationship Id="rId10" Type="http://schemas.openxmlformats.org/officeDocument/2006/relationships/image" Target="../media/image96.emf"/><Relationship Id="rId19" Type="http://schemas.openxmlformats.org/officeDocument/2006/relationships/customXml" Target="../ink/ink72.xml"/><Relationship Id="rId31" Type="http://schemas.openxmlformats.org/officeDocument/2006/relationships/customXml" Target="../ink/ink78.xml"/><Relationship Id="rId4" Type="http://schemas.openxmlformats.org/officeDocument/2006/relationships/image" Target="../media/image93.emf"/><Relationship Id="rId9" Type="http://schemas.openxmlformats.org/officeDocument/2006/relationships/customXml" Target="../ink/ink67.xml"/><Relationship Id="rId14" Type="http://schemas.openxmlformats.org/officeDocument/2006/relationships/image" Target="../media/image98.emf"/><Relationship Id="rId22" Type="http://schemas.openxmlformats.org/officeDocument/2006/relationships/image" Target="../media/image102.emf"/><Relationship Id="rId27" Type="http://schemas.openxmlformats.org/officeDocument/2006/relationships/customXml" Target="../ink/ink76.xml"/><Relationship Id="rId30" Type="http://schemas.openxmlformats.org/officeDocument/2006/relationships/image" Target="../media/image106.emf"/><Relationship Id="rId35" Type="http://schemas.openxmlformats.org/officeDocument/2006/relationships/customXml" Target="../ink/ink8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customXml" Target="../ink/ink87.xml"/><Relationship Id="rId18" Type="http://schemas.openxmlformats.org/officeDocument/2006/relationships/image" Target="../media/image118.emf"/><Relationship Id="rId26" Type="http://schemas.openxmlformats.org/officeDocument/2006/relationships/image" Target="../media/image122.emf"/><Relationship Id="rId3" Type="http://schemas.openxmlformats.org/officeDocument/2006/relationships/customXml" Target="../ink/ink82.xml"/><Relationship Id="rId21" Type="http://schemas.openxmlformats.org/officeDocument/2006/relationships/customXml" Target="../ink/ink91.xml"/><Relationship Id="rId7" Type="http://schemas.openxmlformats.org/officeDocument/2006/relationships/customXml" Target="../ink/ink84.xml"/><Relationship Id="rId12" Type="http://schemas.openxmlformats.org/officeDocument/2006/relationships/image" Target="../media/image115.emf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2" Type="http://schemas.openxmlformats.org/officeDocument/2006/relationships/image" Target="../media/image35.png"/><Relationship Id="rId16" Type="http://schemas.openxmlformats.org/officeDocument/2006/relationships/image" Target="../media/image117.emf"/><Relationship Id="rId20" Type="http://schemas.openxmlformats.org/officeDocument/2006/relationships/image" Target="../media/image119.emf"/><Relationship Id="rId29" Type="http://schemas.openxmlformats.org/officeDocument/2006/relationships/customXml" Target="../ink/ink9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2.emf"/><Relationship Id="rId11" Type="http://schemas.openxmlformats.org/officeDocument/2006/relationships/customXml" Target="../ink/ink86.xml"/><Relationship Id="rId24" Type="http://schemas.openxmlformats.org/officeDocument/2006/relationships/image" Target="../media/image121.emf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123.emf"/><Relationship Id="rId10" Type="http://schemas.openxmlformats.org/officeDocument/2006/relationships/image" Target="../media/image114.emf"/><Relationship Id="rId19" Type="http://schemas.openxmlformats.org/officeDocument/2006/relationships/customXml" Target="../ink/ink90.xml"/><Relationship Id="rId4" Type="http://schemas.openxmlformats.org/officeDocument/2006/relationships/image" Target="../media/image111.emf"/><Relationship Id="rId9" Type="http://schemas.openxmlformats.org/officeDocument/2006/relationships/customXml" Target="../ink/ink85.xml"/><Relationship Id="rId14" Type="http://schemas.openxmlformats.org/officeDocument/2006/relationships/image" Target="../media/image116.emf"/><Relationship Id="rId22" Type="http://schemas.openxmlformats.org/officeDocument/2006/relationships/image" Target="../media/image120.emf"/><Relationship Id="rId27" Type="http://schemas.openxmlformats.org/officeDocument/2006/relationships/customXml" Target="../ink/ink94.xml"/><Relationship Id="rId30" Type="http://schemas.openxmlformats.org/officeDocument/2006/relationships/image" Target="../media/image124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9" Type="http://schemas.openxmlformats.org/officeDocument/2006/relationships/image" Target="../media/image45.png"/><Relationship Id="rId21" Type="http://schemas.openxmlformats.org/officeDocument/2006/relationships/image" Target="../media/image26.png"/><Relationship Id="rId34" Type="http://schemas.openxmlformats.org/officeDocument/2006/relationships/customXml" Target="../ink/ink110.xml"/><Relationship Id="rId42" Type="http://schemas.openxmlformats.org/officeDocument/2006/relationships/customXml" Target="../ink/ink114.xml"/><Relationship Id="rId47" Type="http://schemas.openxmlformats.org/officeDocument/2006/relationships/image" Target="../media/image51.png"/><Relationship Id="rId50" Type="http://schemas.openxmlformats.org/officeDocument/2006/relationships/customXml" Target="../ink/ink118.xml"/><Relationship Id="rId55" Type="http://schemas.openxmlformats.org/officeDocument/2006/relationships/image" Target="../media/image55.png"/><Relationship Id="rId63" Type="http://schemas.openxmlformats.org/officeDocument/2006/relationships/image" Target="../media/image59.png"/><Relationship Id="rId68" Type="http://schemas.openxmlformats.org/officeDocument/2006/relationships/customXml" Target="../ink/ink127.xml"/><Relationship Id="rId76" Type="http://schemas.openxmlformats.org/officeDocument/2006/relationships/customXml" Target="../ink/ink131.xml"/><Relationship Id="rId84" Type="http://schemas.openxmlformats.org/officeDocument/2006/relationships/customXml" Target="../ink/ink135.xml"/><Relationship Id="rId89" Type="http://schemas.openxmlformats.org/officeDocument/2006/relationships/image" Target="../media/image79.png"/><Relationship Id="rId7" Type="http://schemas.openxmlformats.org/officeDocument/2006/relationships/image" Target="../media/image13.png"/><Relationship Id="rId71" Type="http://schemas.openxmlformats.org/officeDocument/2006/relationships/image" Target="../media/image63.png"/><Relationship Id="rId2" Type="http://schemas.openxmlformats.org/officeDocument/2006/relationships/image" Target="../media/image9.png"/><Relationship Id="rId16" Type="http://schemas.openxmlformats.org/officeDocument/2006/relationships/customXml" Target="../ink/ink101.xml"/><Relationship Id="rId29" Type="http://schemas.openxmlformats.org/officeDocument/2006/relationships/image" Target="../media/image37.png"/><Relationship Id="rId11" Type="http://schemas.openxmlformats.org/officeDocument/2006/relationships/image" Target="../media/image18.png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37" Type="http://schemas.openxmlformats.org/officeDocument/2006/relationships/image" Target="../media/image42.png"/><Relationship Id="rId40" Type="http://schemas.openxmlformats.org/officeDocument/2006/relationships/customXml" Target="../ink/ink113.xml"/><Relationship Id="rId45" Type="http://schemas.openxmlformats.org/officeDocument/2006/relationships/image" Target="../media/image50.png"/><Relationship Id="rId53" Type="http://schemas.openxmlformats.org/officeDocument/2006/relationships/image" Target="../media/image54.png"/><Relationship Id="rId58" Type="http://schemas.openxmlformats.org/officeDocument/2006/relationships/customXml" Target="../ink/ink122.xml"/><Relationship Id="rId66" Type="http://schemas.openxmlformats.org/officeDocument/2006/relationships/customXml" Target="../ink/ink126.xml"/><Relationship Id="rId74" Type="http://schemas.openxmlformats.org/officeDocument/2006/relationships/customXml" Target="../ink/ink130.xml"/><Relationship Id="rId79" Type="http://schemas.openxmlformats.org/officeDocument/2006/relationships/image" Target="../media/image74.png"/><Relationship Id="rId87" Type="http://schemas.openxmlformats.org/officeDocument/2006/relationships/image" Target="../media/image78.png"/><Relationship Id="rId5" Type="http://schemas.openxmlformats.org/officeDocument/2006/relationships/image" Target="../media/image12.png"/><Relationship Id="rId61" Type="http://schemas.openxmlformats.org/officeDocument/2006/relationships/image" Target="../media/image58.png"/><Relationship Id="rId82" Type="http://schemas.openxmlformats.org/officeDocument/2006/relationships/customXml" Target="../ink/ink134.xml"/><Relationship Id="rId90" Type="http://schemas.openxmlformats.org/officeDocument/2006/relationships/customXml" Target="../ink/ink138.xml"/><Relationship Id="rId19" Type="http://schemas.openxmlformats.org/officeDocument/2006/relationships/image" Target="../media/image23.png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36.png"/><Relationship Id="rId30" Type="http://schemas.openxmlformats.org/officeDocument/2006/relationships/customXml" Target="../ink/ink108.xml"/><Relationship Id="rId35" Type="http://schemas.openxmlformats.org/officeDocument/2006/relationships/image" Target="../media/image40.png"/><Relationship Id="rId43" Type="http://schemas.openxmlformats.org/officeDocument/2006/relationships/image" Target="../media/image49.png"/><Relationship Id="rId48" Type="http://schemas.openxmlformats.org/officeDocument/2006/relationships/customXml" Target="../ink/ink117.xml"/><Relationship Id="rId56" Type="http://schemas.openxmlformats.org/officeDocument/2006/relationships/customXml" Target="../ink/ink121.xml"/><Relationship Id="rId64" Type="http://schemas.openxmlformats.org/officeDocument/2006/relationships/customXml" Target="../ink/ink125.xml"/><Relationship Id="rId69" Type="http://schemas.openxmlformats.org/officeDocument/2006/relationships/image" Target="../media/image62.png"/><Relationship Id="rId77" Type="http://schemas.openxmlformats.org/officeDocument/2006/relationships/image" Target="../media/image73.png"/><Relationship Id="rId8" Type="http://schemas.openxmlformats.org/officeDocument/2006/relationships/customXml" Target="../ink/ink97.xml"/><Relationship Id="rId51" Type="http://schemas.openxmlformats.org/officeDocument/2006/relationships/image" Target="../media/image53.png"/><Relationship Id="rId72" Type="http://schemas.openxmlformats.org/officeDocument/2006/relationships/customXml" Target="../ink/ink129.xml"/><Relationship Id="rId80" Type="http://schemas.openxmlformats.org/officeDocument/2006/relationships/customXml" Target="../ink/ink133.xml"/><Relationship Id="rId85" Type="http://schemas.openxmlformats.org/officeDocument/2006/relationships/image" Target="../media/image77.png"/><Relationship Id="rId3" Type="http://schemas.openxmlformats.org/officeDocument/2006/relationships/image" Target="../media/image10.png"/><Relationship Id="rId12" Type="http://schemas.openxmlformats.org/officeDocument/2006/relationships/customXml" Target="../ink/ink99.xml"/><Relationship Id="rId17" Type="http://schemas.openxmlformats.org/officeDocument/2006/relationships/image" Target="../media/image21.png"/><Relationship Id="rId25" Type="http://schemas.openxmlformats.org/officeDocument/2006/relationships/image" Target="../media/image33.png"/><Relationship Id="rId33" Type="http://schemas.openxmlformats.org/officeDocument/2006/relationships/image" Target="../media/image39.png"/><Relationship Id="rId38" Type="http://schemas.openxmlformats.org/officeDocument/2006/relationships/customXml" Target="../ink/ink112.xml"/><Relationship Id="rId46" Type="http://schemas.openxmlformats.org/officeDocument/2006/relationships/customXml" Target="../ink/ink116.xml"/><Relationship Id="rId59" Type="http://schemas.openxmlformats.org/officeDocument/2006/relationships/image" Target="../media/image57.png"/><Relationship Id="rId67" Type="http://schemas.openxmlformats.org/officeDocument/2006/relationships/image" Target="../media/image61.png"/><Relationship Id="rId20" Type="http://schemas.openxmlformats.org/officeDocument/2006/relationships/customXml" Target="../ink/ink103.xml"/><Relationship Id="rId41" Type="http://schemas.openxmlformats.org/officeDocument/2006/relationships/image" Target="../media/image47.png"/><Relationship Id="rId54" Type="http://schemas.openxmlformats.org/officeDocument/2006/relationships/customXml" Target="../ink/ink120.xml"/><Relationship Id="rId62" Type="http://schemas.openxmlformats.org/officeDocument/2006/relationships/customXml" Target="../ink/ink124.xml"/><Relationship Id="rId70" Type="http://schemas.openxmlformats.org/officeDocument/2006/relationships/customXml" Target="../ink/ink128.xml"/><Relationship Id="rId75" Type="http://schemas.openxmlformats.org/officeDocument/2006/relationships/image" Target="../media/image65.png"/><Relationship Id="rId83" Type="http://schemas.openxmlformats.org/officeDocument/2006/relationships/image" Target="../media/image76.png"/><Relationship Id="rId88" Type="http://schemas.openxmlformats.org/officeDocument/2006/relationships/customXml" Target="../ink/ink137.xml"/><Relationship Id="rId91" Type="http://schemas.openxmlformats.org/officeDocument/2006/relationships/image" Target="../media/image81.pn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96.xml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49" Type="http://schemas.openxmlformats.org/officeDocument/2006/relationships/image" Target="../media/image52.png"/><Relationship Id="rId57" Type="http://schemas.openxmlformats.org/officeDocument/2006/relationships/image" Target="../media/image56.png"/><Relationship Id="rId10" Type="http://schemas.openxmlformats.org/officeDocument/2006/relationships/customXml" Target="../ink/ink98.xml"/><Relationship Id="rId31" Type="http://schemas.openxmlformats.org/officeDocument/2006/relationships/image" Target="../media/image38.png"/><Relationship Id="rId44" Type="http://schemas.openxmlformats.org/officeDocument/2006/relationships/customXml" Target="../ink/ink115.xml"/><Relationship Id="rId52" Type="http://schemas.openxmlformats.org/officeDocument/2006/relationships/customXml" Target="../ink/ink119.xml"/><Relationship Id="rId60" Type="http://schemas.openxmlformats.org/officeDocument/2006/relationships/customXml" Target="../ink/ink123.xml"/><Relationship Id="rId65" Type="http://schemas.openxmlformats.org/officeDocument/2006/relationships/image" Target="../media/image60.png"/><Relationship Id="rId73" Type="http://schemas.openxmlformats.org/officeDocument/2006/relationships/image" Target="../media/image64.png"/><Relationship Id="rId78" Type="http://schemas.openxmlformats.org/officeDocument/2006/relationships/customXml" Target="../ink/ink132.xml"/><Relationship Id="rId81" Type="http://schemas.openxmlformats.org/officeDocument/2006/relationships/image" Target="../media/image75.png"/><Relationship Id="rId86" Type="http://schemas.openxmlformats.org/officeDocument/2006/relationships/customXml" Target="../ink/ink136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13" Type="http://schemas.openxmlformats.org/officeDocument/2006/relationships/image" Target="../media/image181.png"/><Relationship Id="rId18" Type="http://schemas.openxmlformats.org/officeDocument/2006/relationships/customXml" Target="../ink/ink146.xml"/><Relationship Id="rId26" Type="http://schemas.openxmlformats.org/officeDocument/2006/relationships/customXml" Target="../ink/ink150.xml"/><Relationship Id="rId3" Type="http://schemas.openxmlformats.org/officeDocument/2006/relationships/image" Target="../media/image83.png"/><Relationship Id="rId21" Type="http://schemas.openxmlformats.org/officeDocument/2006/relationships/image" Target="../media/image230.png"/><Relationship Id="rId7" Type="http://schemas.openxmlformats.org/officeDocument/2006/relationships/image" Target="../media/image121.png"/><Relationship Id="rId12" Type="http://schemas.openxmlformats.org/officeDocument/2006/relationships/customXml" Target="../ink/ink143.xml"/><Relationship Id="rId17" Type="http://schemas.openxmlformats.org/officeDocument/2006/relationships/image" Target="../media/image201.png"/><Relationship Id="rId25" Type="http://schemas.openxmlformats.org/officeDocument/2006/relationships/image" Target="../media/image271.png"/><Relationship Id="rId2" Type="http://schemas.openxmlformats.org/officeDocument/2006/relationships/image" Target="../media/image90.png"/><Relationship Id="rId16" Type="http://schemas.openxmlformats.org/officeDocument/2006/relationships/customXml" Target="../ink/ink145.xml"/><Relationship Id="rId20" Type="http://schemas.openxmlformats.org/officeDocument/2006/relationships/customXml" Target="../ink/ink147.xml"/><Relationship Id="rId29" Type="http://schemas.openxmlformats.org/officeDocument/2006/relationships/image" Target="../media/image360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40.xml"/><Relationship Id="rId11" Type="http://schemas.openxmlformats.org/officeDocument/2006/relationships/image" Target="../media/image141.png"/><Relationship Id="rId24" Type="http://schemas.openxmlformats.org/officeDocument/2006/relationships/customXml" Target="../ink/ink149.xml"/><Relationship Id="rId5" Type="http://schemas.openxmlformats.org/officeDocument/2006/relationships/image" Target="../media/image111.png"/><Relationship Id="rId15" Type="http://schemas.openxmlformats.org/officeDocument/2006/relationships/image" Target="../media/image191.png"/><Relationship Id="rId23" Type="http://schemas.openxmlformats.org/officeDocument/2006/relationships/image" Target="../media/image260.png"/><Relationship Id="rId28" Type="http://schemas.openxmlformats.org/officeDocument/2006/relationships/customXml" Target="../ink/ink151.xml"/><Relationship Id="rId10" Type="http://schemas.openxmlformats.org/officeDocument/2006/relationships/customXml" Target="../ink/ink142.xml"/><Relationship Id="rId19" Type="http://schemas.openxmlformats.org/officeDocument/2006/relationships/image" Target="../media/image211.png"/><Relationship Id="rId31" Type="http://schemas.openxmlformats.org/officeDocument/2006/relationships/image" Target="../media/image370.png"/><Relationship Id="rId4" Type="http://schemas.openxmlformats.org/officeDocument/2006/relationships/customXml" Target="../ink/ink139.xml"/><Relationship Id="rId9" Type="http://schemas.openxmlformats.org/officeDocument/2006/relationships/image" Target="../media/image131.png"/><Relationship Id="rId14" Type="http://schemas.openxmlformats.org/officeDocument/2006/relationships/customXml" Target="../ink/ink144.xml"/><Relationship Id="rId22" Type="http://schemas.openxmlformats.org/officeDocument/2006/relationships/customXml" Target="../ink/ink148.xml"/><Relationship Id="rId27" Type="http://schemas.openxmlformats.org/officeDocument/2006/relationships/image" Target="../media/image331.png"/><Relationship Id="rId30" Type="http://schemas.openxmlformats.org/officeDocument/2006/relationships/customXml" Target="../ink/ink1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5.xml"/><Relationship Id="rId13" Type="http://schemas.openxmlformats.org/officeDocument/2006/relationships/image" Target="../media/image450.png"/><Relationship Id="rId18" Type="http://schemas.openxmlformats.org/officeDocument/2006/relationships/customXml" Target="../ink/ink160.xml"/><Relationship Id="rId26" Type="http://schemas.openxmlformats.org/officeDocument/2006/relationships/customXml" Target="../ink/ink164.xml"/><Relationship Id="rId3" Type="http://schemas.openxmlformats.org/officeDocument/2006/relationships/image" Target="../media/image83.png"/><Relationship Id="rId21" Type="http://schemas.openxmlformats.org/officeDocument/2006/relationships/image" Target="../media/image510.png"/><Relationship Id="rId7" Type="http://schemas.openxmlformats.org/officeDocument/2006/relationships/image" Target="../media/image390.png"/><Relationship Id="rId12" Type="http://schemas.openxmlformats.org/officeDocument/2006/relationships/customXml" Target="../ink/ink157.xml"/><Relationship Id="rId17" Type="http://schemas.openxmlformats.org/officeDocument/2006/relationships/image" Target="../media/image490.png"/><Relationship Id="rId25" Type="http://schemas.openxmlformats.org/officeDocument/2006/relationships/image" Target="../media/image530.png"/><Relationship Id="rId2" Type="http://schemas.openxmlformats.org/officeDocument/2006/relationships/image" Target="../media/image270.png"/><Relationship Id="rId16" Type="http://schemas.openxmlformats.org/officeDocument/2006/relationships/customXml" Target="../ink/ink159.xml"/><Relationship Id="rId20" Type="http://schemas.openxmlformats.org/officeDocument/2006/relationships/customXml" Target="../ink/ink161.xml"/><Relationship Id="rId29" Type="http://schemas.openxmlformats.org/officeDocument/2006/relationships/image" Target="../media/image550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54.xml"/><Relationship Id="rId11" Type="http://schemas.openxmlformats.org/officeDocument/2006/relationships/image" Target="../media/image420.png"/><Relationship Id="rId24" Type="http://schemas.openxmlformats.org/officeDocument/2006/relationships/customXml" Target="../ink/ink163.xml"/><Relationship Id="rId5" Type="http://schemas.openxmlformats.org/officeDocument/2006/relationships/image" Target="../media/image380.png"/><Relationship Id="rId15" Type="http://schemas.openxmlformats.org/officeDocument/2006/relationships/image" Target="../media/image470.png"/><Relationship Id="rId23" Type="http://schemas.openxmlformats.org/officeDocument/2006/relationships/image" Target="../media/image520.png"/><Relationship Id="rId28" Type="http://schemas.openxmlformats.org/officeDocument/2006/relationships/customXml" Target="../ink/ink165.xml"/><Relationship Id="rId10" Type="http://schemas.openxmlformats.org/officeDocument/2006/relationships/customXml" Target="../ink/ink156.xml"/><Relationship Id="rId19" Type="http://schemas.openxmlformats.org/officeDocument/2006/relationships/image" Target="../media/image500.png"/><Relationship Id="rId4" Type="http://schemas.openxmlformats.org/officeDocument/2006/relationships/customXml" Target="../ink/ink153.xml"/><Relationship Id="rId9" Type="http://schemas.openxmlformats.org/officeDocument/2006/relationships/image" Target="../media/image400.png"/><Relationship Id="rId14" Type="http://schemas.openxmlformats.org/officeDocument/2006/relationships/customXml" Target="../ink/ink158.xml"/><Relationship Id="rId22" Type="http://schemas.openxmlformats.org/officeDocument/2006/relationships/customXml" Target="../ink/ink162.xml"/><Relationship Id="rId27" Type="http://schemas.openxmlformats.org/officeDocument/2006/relationships/image" Target="../media/image5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80.png"/><Relationship Id="rId7" Type="http://schemas.openxmlformats.org/officeDocument/2006/relationships/image" Target="../media/image8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7.emf"/><Relationship Id="rId18" Type="http://schemas.openxmlformats.org/officeDocument/2006/relationships/customXml" Target="../ink/ink9.xml"/><Relationship Id="rId3" Type="http://schemas.openxmlformats.org/officeDocument/2006/relationships/image" Target="../media/image80.png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6.xml"/><Relationship Id="rId17" Type="http://schemas.openxmlformats.org/officeDocument/2006/relationships/image" Target="../media/image29.emf"/><Relationship Id="rId2" Type="http://schemas.openxmlformats.org/officeDocument/2006/relationships/image" Target="../media/image70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customXml" Target="../ink/ink5.xml"/><Relationship Id="rId19" Type="http://schemas.openxmlformats.org/officeDocument/2006/relationships/image" Target="../media/image30.emf"/><Relationship Id="rId4" Type="http://schemas.openxmlformats.org/officeDocument/2006/relationships/customXml" Target="../ink/ink2.xml"/><Relationship Id="rId9" Type="http://schemas.openxmlformats.org/officeDocument/2006/relationships/image" Target="../media/image25.emf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.xml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customXml" Target="../ink/ink12.xml"/><Relationship Id="rId12" Type="http://schemas.openxmlformats.org/officeDocument/2006/relationships/image" Target="../media/image21.emf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emf"/><Relationship Id="rId11" Type="http://schemas.openxmlformats.org/officeDocument/2006/relationships/customXml" Target="../ink/ink13.xml"/><Relationship Id="rId5" Type="http://schemas.openxmlformats.org/officeDocument/2006/relationships/customXml" Target="../ink/ink11.xml"/><Relationship Id="rId15" Type="http://schemas.openxmlformats.org/officeDocument/2006/relationships/customXml" Target="../ink/ink15.xml"/><Relationship Id="rId10" Type="http://schemas.openxmlformats.org/officeDocument/2006/relationships/image" Target="../media/image20.emf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1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6.emf"/><Relationship Id="rId18" Type="http://schemas.openxmlformats.org/officeDocument/2006/relationships/customXml" Target="../ink/ink22.xml"/><Relationship Id="rId26" Type="http://schemas.openxmlformats.org/officeDocument/2006/relationships/image" Target="../media/image43.png"/><Relationship Id="rId3" Type="http://schemas.openxmlformats.org/officeDocument/2006/relationships/image" Target="../media/image15.png"/><Relationship Id="rId21" Type="http://schemas.openxmlformats.org/officeDocument/2006/relationships/image" Target="../media/image200.emf"/><Relationship Id="rId7" Type="http://schemas.openxmlformats.org/officeDocument/2006/relationships/image" Target="../media/image13.emf"/><Relationship Id="rId12" Type="http://schemas.openxmlformats.org/officeDocument/2006/relationships/customXml" Target="../ink/ink19.xml"/><Relationship Id="rId17" Type="http://schemas.openxmlformats.org/officeDocument/2006/relationships/image" Target="../media/image18.emf"/><Relationship Id="rId25" Type="http://schemas.openxmlformats.org/officeDocument/2006/relationships/image" Target="../media/image220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16.xml"/><Relationship Id="rId11" Type="http://schemas.openxmlformats.org/officeDocument/2006/relationships/image" Target="../media/image15.emf"/><Relationship Id="rId24" Type="http://schemas.openxmlformats.org/officeDocument/2006/relationships/customXml" Target="../ink/ink25.xml"/><Relationship Id="rId5" Type="http://schemas.openxmlformats.org/officeDocument/2006/relationships/image" Target="../media/image16.png"/><Relationship Id="rId15" Type="http://schemas.openxmlformats.org/officeDocument/2006/relationships/image" Target="../media/image170.emf"/><Relationship Id="rId23" Type="http://schemas.openxmlformats.org/officeDocument/2006/relationships/image" Target="../media/image210.emf"/><Relationship Id="rId28" Type="http://schemas.openxmlformats.org/officeDocument/2006/relationships/image" Target="../media/image17.png"/><Relationship Id="rId10" Type="http://schemas.openxmlformats.org/officeDocument/2006/relationships/customXml" Target="../ink/ink18.xml"/><Relationship Id="rId19" Type="http://schemas.openxmlformats.org/officeDocument/2006/relationships/image" Target="../media/image19.emf"/><Relationship Id="rId4" Type="http://schemas.openxmlformats.org/officeDocument/2006/relationships/image" Target="../media/image41.png"/><Relationship Id="rId9" Type="http://schemas.openxmlformats.org/officeDocument/2006/relationships/image" Target="../media/image14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42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41.emf"/><Relationship Id="rId4" Type="http://schemas.openxmlformats.org/officeDocument/2006/relationships/image" Target="../media/image32.emf"/><Relationship Id="rId9" Type="http://schemas.openxmlformats.org/officeDocument/2006/relationships/customXml" Target="../ink/ink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emf"/><Relationship Id="rId5" Type="http://schemas.openxmlformats.org/officeDocument/2006/relationships/customXml" Target="../ink/ink32.xml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emf"/><Relationship Id="rId4" Type="http://schemas.openxmlformats.org/officeDocument/2006/relationships/customXml" Target="../ink/ink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49.emf"/><Relationship Id="rId18" Type="http://schemas.openxmlformats.org/officeDocument/2006/relationships/customXml" Target="../ink/ink42.xml"/><Relationship Id="rId3" Type="http://schemas.openxmlformats.org/officeDocument/2006/relationships/image" Target="../media/image140.png"/><Relationship Id="rId21" Type="http://schemas.openxmlformats.org/officeDocument/2006/relationships/image" Target="../media/image55.emf"/><Relationship Id="rId7" Type="http://schemas.openxmlformats.org/officeDocument/2006/relationships/image" Target="../media/image46.emf"/><Relationship Id="rId12" Type="http://schemas.openxmlformats.org/officeDocument/2006/relationships/customXml" Target="../ink/ink39.xml"/><Relationship Id="rId17" Type="http://schemas.openxmlformats.org/officeDocument/2006/relationships/image" Target="../media/image53.emf"/><Relationship Id="rId25" Type="http://schemas.openxmlformats.org/officeDocument/2006/relationships/image" Target="../media/image57.emf"/><Relationship Id="rId2" Type="http://schemas.openxmlformats.org/officeDocument/2006/relationships/image" Target="../media/image130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6.xml"/><Relationship Id="rId11" Type="http://schemas.openxmlformats.org/officeDocument/2006/relationships/image" Target="../media/image48.emf"/><Relationship Id="rId24" Type="http://schemas.openxmlformats.org/officeDocument/2006/relationships/customXml" Target="../ink/ink45.xml"/><Relationship Id="rId5" Type="http://schemas.openxmlformats.org/officeDocument/2006/relationships/image" Target="../media/image51.emf"/><Relationship Id="rId15" Type="http://schemas.openxmlformats.org/officeDocument/2006/relationships/image" Target="../media/image52.emf"/><Relationship Id="rId23" Type="http://schemas.openxmlformats.org/officeDocument/2006/relationships/image" Target="../media/image56.emf"/><Relationship Id="rId10" Type="http://schemas.openxmlformats.org/officeDocument/2006/relationships/customXml" Target="../ink/ink38.xml"/><Relationship Id="rId19" Type="http://schemas.openxmlformats.org/officeDocument/2006/relationships/image" Target="../media/image54.emf"/><Relationship Id="rId4" Type="http://schemas.openxmlformats.org/officeDocument/2006/relationships/customXml" Target="../ink/ink35.xml"/><Relationship Id="rId9" Type="http://schemas.openxmlformats.org/officeDocument/2006/relationships/image" Target="../media/image47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282564" y="912504"/>
            <a:ext cx="1086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be able </a:t>
            </a:r>
            <a:r>
              <a:rPr lang="en-GB" sz="3200" b="1" dirty="0"/>
              <a:t>to describe the transformations </a:t>
            </a:r>
            <a:r>
              <a:rPr lang="en-GB" sz="3200" b="1" dirty="0" err="1"/>
              <a:t>af</a:t>
            </a:r>
            <a:r>
              <a:rPr lang="en-GB" sz="3200" b="1" dirty="0"/>
              <a:t>(x) and f(</a:t>
            </a:r>
            <a:r>
              <a:rPr lang="en-GB" sz="3200" b="1" dirty="0" err="1"/>
              <a:t>bx</a:t>
            </a:r>
            <a:r>
              <a:rPr lang="en-GB" sz="3200" b="1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282564" y="3328812"/>
            <a:ext cx="10973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cs typeface="Arial" panose="020B0604020202020204" pitchFamily="34" charset="0"/>
              </a:rPr>
              <a:t>define what it means for a function to dilate parallel to an axis;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cs typeface="Arial" panose="020B0604020202020204" pitchFamily="34" charset="0"/>
              </a:rPr>
              <a:t>apply an understanding of the graphs of functions to generalise and describe the transformations </a:t>
            </a:r>
            <a:r>
              <a:rPr lang="en-GB" sz="2400" b="1" dirty="0" err="1">
                <a:cs typeface="Arial" panose="020B0604020202020204" pitchFamily="34" charset="0"/>
              </a:rPr>
              <a:t>af</a:t>
            </a:r>
            <a:r>
              <a:rPr lang="en-GB" sz="2400" b="1" dirty="0">
                <a:cs typeface="Arial" panose="020B0604020202020204" pitchFamily="34" charset="0"/>
              </a:rPr>
              <a:t>(x) and f(</a:t>
            </a:r>
            <a:r>
              <a:rPr lang="en-GB" sz="2400" b="1" dirty="0" err="1">
                <a:cs typeface="Arial" panose="020B0604020202020204" pitchFamily="34" charset="0"/>
              </a:rPr>
              <a:t>bx</a:t>
            </a:r>
            <a:r>
              <a:rPr lang="en-GB" sz="2400" b="1" dirty="0">
                <a:cs typeface="Arial" panose="020B060402020202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cs typeface="Arial" panose="020B0604020202020204" pitchFamily="34" charset="0"/>
              </a:rPr>
              <a:t>solve algebraic problems involving dilations;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cs typeface="Arial" panose="020B0604020202020204" pitchFamily="34" charset="0"/>
              </a:rPr>
              <a:t>recognise the conditions for a reflection about the axes.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2619198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01386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405" y="1500388"/>
            <a:ext cx="3608800" cy="1090158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80"/>
          <p:cNvSpPr txBox="1">
            <a:spLocks noGrp="1"/>
          </p:cNvSpPr>
          <p:nvPr>
            <p:ph type="body" idx="1"/>
          </p:nvPr>
        </p:nvSpPr>
        <p:spPr>
          <a:xfrm>
            <a:off x="1489124" y="1239014"/>
            <a:ext cx="4393675" cy="5352286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9044" tIns="99044" rIns="99044" bIns="99044" rtlCol="0" anchor="t" anchorCtr="0">
            <a:noAutofit/>
          </a:bodyPr>
          <a:lstStyle/>
          <a:p>
            <a:pPr marL="0" indent="0">
              <a:spcAft>
                <a:spcPts val="1733"/>
              </a:spcAft>
              <a:buNone/>
            </a:pPr>
            <a:r>
              <a:rPr lang="en" sz="1733"/>
              <a:t>Describe the transformations that have occured from:</a:t>
            </a:r>
            <a:endParaRPr sz="1733"/>
          </a:p>
        </p:txBody>
      </p:sp>
      <p:sp>
        <p:nvSpPr>
          <p:cNvPr id="601" name="Google Shape;601;p80"/>
          <p:cNvSpPr txBox="1">
            <a:spLocks noGrp="1"/>
          </p:cNvSpPr>
          <p:nvPr>
            <p:ph type="body" idx="1"/>
          </p:nvPr>
        </p:nvSpPr>
        <p:spPr>
          <a:xfrm>
            <a:off x="6239136" y="1239015"/>
            <a:ext cx="4393675" cy="5352285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9044" tIns="99044" rIns="99044" bIns="99044" rtlCol="0" anchor="t" anchorCtr="0">
            <a:noAutofit/>
          </a:bodyPr>
          <a:lstStyle/>
          <a:p>
            <a:pPr marL="0" indent="0">
              <a:spcAft>
                <a:spcPts val="1733"/>
              </a:spcAft>
              <a:buNone/>
            </a:pPr>
            <a:r>
              <a:rPr lang="en" sz="1733"/>
              <a:t>Describe the transformations that have occured from:</a:t>
            </a:r>
            <a:endParaRPr sz="1733"/>
          </a:p>
        </p:txBody>
      </p:sp>
      <p:pic>
        <p:nvPicPr>
          <p:cNvPr id="602" name="Google Shape;602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579" y="1992058"/>
            <a:ext cx="2290763" cy="5984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792545" y="2021465"/>
              <a:ext cx="67680" cy="23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3265" y="1888265"/>
                <a:ext cx="228960" cy="5601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70359" y="2716940"/>
                <a:ext cx="3964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dirty="0" err="1">
                    <a:solidFill>
                      <a:srgbClr val="002060"/>
                    </a:solidFill>
                  </a:rPr>
                  <a:t>ve</a:t>
                </a:r>
                <a:r>
                  <a:rPr lang="en-AU" dirty="0">
                    <a:solidFill>
                      <a:srgbClr val="002060"/>
                    </a:solidFill>
                  </a:rPr>
                  <a:t>: Reflection about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axis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359" y="2716940"/>
                <a:ext cx="3964439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878425" y="3350731"/>
            <a:ext cx="396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Dilation parallel to the y-axis </a:t>
            </a:r>
          </a:p>
          <a:p>
            <a:r>
              <a:rPr lang="en-AU" dirty="0">
                <a:solidFill>
                  <a:srgbClr val="002060"/>
                </a:solidFill>
              </a:rPr>
              <a:t>by a factor of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39904" y="2424479"/>
                <a:ext cx="396443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04" y="2424479"/>
                <a:ext cx="3964439" cy="714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76976" y="3094796"/>
                <a:ext cx="252096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976" y="3094796"/>
                <a:ext cx="2520969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41448" y="3842843"/>
                <a:ext cx="2520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448" y="3842843"/>
                <a:ext cx="252096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9904" y="4487343"/>
                <a:ext cx="3964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dirty="0" err="1">
                    <a:solidFill>
                      <a:srgbClr val="002060"/>
                    </a:solidFill>
                  </a:rPr>
                  <a:t>ve</a:t>
                </a:r>
                <a:r>
                  <a:rPr lang="en-AU" dirty="0">
                    <a:solidFill>
                      <a:srgbClr val="002060"/>
                    </a:solidFill>
                  </a:rPr>
                  <a:t>: Reflection about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axis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04" y="4487343"/>
                <a:ext cx="3964439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647970" y="5121134"/>
            <a:ext cx="396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Dilation parallel to the y-axis </a:t>
            </a:r>
          </a:p>
          <a:p>
            <a:r>
              <a:rPr lang="en-AU" dirty="0">
                <a:solidFill>
                  <a:srgbClr val="002060"/>
                </a:solidFill>
              </a:rPr>
              <a:t>by a factor of 3</a:t>
            </a:r>
          </a:p>
        </p:txBody>
      </p:sp>
    </p:spTree>
    <p:extLst>
      <p:ext uri="{BB962C8B-B14F-4D97-AF65-F5344CB8AC3E}">
        <p14:creationId xmlns:p14="http://schemas.microsoft.com/office/powerpoint/2010/main" val="26971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2" name="Google Shape;562;p7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22550" y="363681"/>
                <a:ext cx="9659650" cy="1714500"/>
              </a:xfrm>
              <a:prstGeom prst="rect">
                <a:avLst/>
              </a:prstGeom>
            </p:spPr>
            <p:txBody>
              <a:bodyPr spcFirstLastPara="1" vert="horz" wrap="square" lIns="99044" tIns="99044" rIns="99044" bIns="99044" rtlCol="0" anchor="ctr" anchorCtr="0">
                <a:noAutofit/>
              </a:bodyPr>
              <a:lstStyle/>
              <a:p>
                <a:r>
                  <a:rPr lang="en-AU" sz="3250" dirty="0">
                    <a:solidFill>
                      <a:schemeClr val="accent5"/>
                    </a:solidFill>
                  </a:rPr>
                  <a:t>Terminology </a:t>
                </a:r>
                <a14:m>
                  <m:oMath xmlns:m="http://schemas.openxmlformats.org/officeDocument/2006/math"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325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325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32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2" name="Google Shape;562;p7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2550" y="363681"/>
                <a:ext cx="9659650" cy="1714500"/>
              </a:xfrm>
              <a:prstGeom prst="rect">
                <a:avLst/>
              </a:prstGeom>
              <a:blipFill rotWithShape="0">
                <a:blip r:embed="rId3"/>
                <a:stretch>
                  <a:fillRect l="-15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3837" y="2325333"/>
                <a:ext cx="32163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Parallel to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/>
                  <a:t>axis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37" y="2325333"/>
                <a:ext cx="321633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657" t="-10526" r="-2087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6915" y="1518442"/>
                <a:ext cx="2289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/>
                  <a:t>Dilation factor: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15" y="1518442"/>
                <a:ext cx="22897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255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53837" y="2908741"/>
                <a:ext cx="2667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Along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/>
                  <a:t>axis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37" y="2908741"/>
                <a:ext cx="266752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04" t="-10526" r="-2975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53837" y="3565466"/>
                <a:ext cx="2207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In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/>
                  <a:t>axis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37" y="3565466"/>
                <a:ext cx="220714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67" t="-10526" r="-3591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01655" y="4382884"/>
                <a:ext cx="2618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>
                    <a:solidFill>
                      <a:srgbClr val="FF0000"/>
                    </a:solidFill>
                  </a:rPr>
                  <a:t>From</a:t>
                </a:r>
                <a:r>
                  <a:rPr lang="en-AU" sz="2400" dirty="0"/>
                  <a:t>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/>
                  <a:t>axis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55" y="4382884"/>
                <a:ext cx="261898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263" t="-10526" r="-2797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593796" y="604549"/>
              <a:ext cx="111600" cy="2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79396" y="582949"/>
                <a:ext cx="1476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7712236" y="641989"/>
              <a:ext cx="132480" cy="51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2796" y="622549"/>
                <a:ext cx="171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7554196" y="668269"/>
              <a:ext cx="128880" cy="2952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33316" y="655669"/>
                <a:ext cx="169200" cy="29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6249196" y="3108709"/>
              <a:ext cx="5212080" cy="55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39476" y="3088549"/>
                <a:ext cx="52459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/>
              <p14:cNvContentPartPr/>
              <p14:nvPr/>
            </p14:nvContentPartPr>
            <p14:xfrm>
              <a:off x="7552396" y="2165509"/>
              <a:ext cx="2874960" cy="977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40876" y="2143549"/>
                <a:ext cx="290808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9" name="Ink 548"/>
              <p14:cNvContentPartPr/>
              <p14:nvPr/>
            </p14:nvContentPartPr>
            <p14:xfrm>
              <a:off x="10628956" y="1103869"/>
              <a:ext cx="1170360" cy="1350720"/>
            </p14:xfrm>
          </p:contentPart>
        </mc:Choice>
        <mc:Fallback xmlns="">
          <p:pic>
            <p:nvPicPr>
              <p:cNvPr id="549" name="Ink 5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14196" y="1081189"/>
                <a:ext cx="119700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8" name="Ink 557"/>
              <p14:cNvContentPartPr/>
              <p14:nvPr/>
            </p14:nvContentPartPr>
            <p14:xfrm>
              <a:off x="7550956" y="1214029"/>
              <a:ext cx="2813040" cy="1939320"/>
            </p14:xfrm>
          </p:contentPart>
        </mc:Choice>
        <mc:Fallback xmlns="">
          <p:pic>
            <p:nvPicPr>
              <p:cNvPr id="558" name="Ink 55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4396" y="1192789"/>
                <a:ext cx="2848320" cy="1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4" name="Ink 563"/>
              <p14:cNvContentPartPr/>
              <p14:nvPr/>
            </p14:nvContentPartPr>
            <p14:xfrm>
              <a:off x="11325196" y="3061909"/>
              <a:ext cx="158040" cy="183600"/>
            </p14:xfrm>
          </p:contentPart>
        </mc:Choice>
        <mc:Fallback xmlns="">
          <p:pic>
            <p:nvPicPr>
              <p:cNvPr id="564" name="Ink 56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09716" y="3049669"/>
                <a:ext cx="1954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68" name="Ink 567"/>
              <p14:cNvContentPartPr/>
              <p14:nvPr/>
            </p14:nvContentPartPr>
            <p14:xfrm>
              <a:off x="8115076" y="2022589"/>
              <a:ext cx="205200" cy="634320"/>
            </p14:xfrm>
          </p:contentPart>
        </mc:Choice>
        <mc:Fallback xmlns="">
          <p:pic>
            <p:nvPicPr>
              <p:cNvPr id="568" name="Ink 56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92756" y="2001349"/>
                <a:ext cx="24048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5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26AC5-ACED-9B44-8492-1FC921434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0" dirty="0"/>
                  <a:t>Find the rule for the image of the graph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under the following transformation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under  dilation 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b="1" u="sng" dirty="0"/>
                  <a:t>parallel to the </a:t>
                </a:r>
                <a:r>
                  <a:rPr lang="en-US" dirty="0"/>
                  <a:t>y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826AC5-ACED-9B44-8492-1FC921434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  <a:blipFill rotWithShape="0">
                <a:blip r:embed="rId2"/>
                <a:stretch>
                  <a:fillRect l="-1130" t="-20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/>
              <p14:cNvContentPartPr/>
              <p14:nvPr/>
            </p14:nvContentPartPr>
            <p14:xfrm>
              <a:off x="3635236" y="2757709"/>
              <a:ext cx="2772360" cy="2361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7956" y="2733589"/>
                <a:ext cx="2802240" cy="24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7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26AC5-ACED-9B44-8492-1FC921434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0" dirty="0"/>
                  <a:t>Find the rule for the image of the graph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under the following transformation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under  dilation factor of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u="sng" dirty="0"/>
                  <a:t>from the </a:t>
                </a:r>
                <a14:m>
                  <m:oMath xmlns:m="http://schemas.openxmlformats.org/officeDocument/2006/math">
                    <m:r>
                      <a:rPr lang="en-AU" b="1" i="0" u="sng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AU" b="0" i="1" u="sng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826AC5-ACED-9B44-8492-1FC921434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  <a:blipFill rotWithShape="0">
                <a:blip r:embed="rId2"/>
                <a:stretch>
                  <a:fillRect l="-1130" t="-20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" name="Ink 62"/>
              <p14:cNvContentPartPr/>
              <p14:nvPr/>
            </p14:nvContentPartPr>
            <p14:xfrm>
              <a:off x="5074516" y="2688229"/>
              <a:ext cx="2367720" cy="2134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2636" y="2664109"/>
                <a:ext cx="2395080" cy="21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26AC5-ACED-9B44-8492-1FC921434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0" dirty="0"/>
                  <a:t>Find the rule for the image of the graph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under the following transformation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under  dilation 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from 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826AC5-ACED-9B44-8492-1FC921434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  <a:blipFill rotWithShape="0">
                <a:blip r:embed="rId2"/>
                <a:stretch>
                  <a:fillRect l="-1130" t="-20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/>
              <p14:cNvContentPartPr/>
              <p14:nvPr/>
            </p14:nvContentPartPr>
            <p14:xfrm>
              <a:off x="4365676" y="2291869"/>
              <a:ext cx="6148440" cy="959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1636" y="2271349"/>
                <a:ext cx="617508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3736036" y="3558709"/>
              <a:ext cx="2709000" cy="20552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3436" y="3538189"/>
                <a:ext cx="2734560" cy="20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89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26AC5-ACED-9B44-8492-1FC921434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0" dirty="0"/>
                  <a:t>Find the rule for the image of the graph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under the following transformation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under  dilation 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from the x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826AC5-ACED-9B44-8492-1FC921434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  <a:blipFill rotWithShape="0">
                <a:blip r:embed="rId2"/>
                <a:stretch>
                  <a:fillRect l="-1130" t="-20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28156" y="2267029"/>
              <a:ext cx="2152800" cy="146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0876" y="2245069"/>
                <a:ext cx="2193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472396" y="2286109"/>
              <a:ext cx="4719960" cy="713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2596" y="2271349"/>
                <a:ext cx="476568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5970916" y="1559269"/>
              <a:ext cx="664560" cy="8704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8956" y="1533709"/>
                <a:ext cx="71100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/>
              <p14:cNvContentPartPr/>
              <p14:nvPr/>
            </p14:nvContentPartPr>
            <p14:xfrm>
              <a:off x="4105036" y="3274309"/>
              <a:ext cx="3137760" cy="2599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8476" y="3251610"/>
                <a:ext cx="3169800" cy="26449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5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26AC5-ACED-9B44-8492-1FC921434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, sketch the graph of the following, labelling key features of the graph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826AC5-ACED-9B44-8492-1FC921434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  <a:blipFill rotWithShape="0">
                <a:blip r:embed="rId2"/>
                <a:stretch>
                  <a:fillRect l="-1130" t="-1939" r="-6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5970916" y="1729909"/>
              <a:ext cx="176040" cy="3764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2916" y="1712269"/>
                <a:ext cx="217800" cy="38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4414996" y="4472389"/>
              <a:ext cx="6715080" cy="132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6276" y="4456189"/>
                <a:ext cx="6760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10853236" y="4330909"/>
              <a:ext cx="361440" cy="396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31996" y="4309669"/>
                <a:ext cx="40752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6081076" y="3138949"/>
              <a:ext cx="3487320" cy="1364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0556" y="3115549"/>
                <a:ext cx="352908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/>
              <p14:cNvContentPartPr/>
              <p14:nvPr/>
            </p14:nvContentPartPr>
            <p14:xfrm>
              <a:off x="9424036" y="1985509"/>
              <a:ext cx="689400" cy="243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05316" y="1964269"/>
                <a:ext cx="7196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/>
              <p14:cNvContentPartPr/>
              <p14:nvPr/>
            </p14:nvContentPartPr>
            <p14:xfrm>
              <a:off x="348796" y="2375389"/>
              <a:ext cx="3245760" cy="30034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636" y="2355949"/>
                <a:ext cx="3288600" cy="30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Ink 55"/>
              <p14:cNvContentPartPr/>
              <p14:nvPr/>
            </p14:nvContentPartPr>
            <p14:xfrm>
              <a:off x="930196" y="3058309"/>
              <a:ext cx="115200" cy="569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7876" y="3043549"/>
                <a:ext cx="15804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0" name="Ink 79"/>
              <p14:cNvContentPartPr/>
              <p14:nvPr/>
            </p14:nvContentPartPr>
            <p14:xfrm>
              <a:off x="6361876" y="2807029"/>
              <a:ext cx="444600" cy="2937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39196" y="2786869"/>
                <a:ext cx="485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1" name="Ink 90"/>
              <p14:cNvContentPartPr/>
              <p14:nvPr/>
            </p14:nvContentPartPr>
            <p14:xfrm>
              <a:off x="6064156" y="2192149"/>
              <a:ext cx="3251520" cy="23144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49756" y="2167669"/>
                <a:ext cx="3287880" cy="23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" name="Ink 100"/>
              <p14:cNvContentPartPr/>
              <p14:nvPr/>
            </p14:nvContentPartPr>
            <p14:xfrm>
              <a:off x="9779356" y="2942749"/>
              <a:ext cx="1868040" cy="4492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4236" y="2926909"/>
                <a:ext cx="189576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" name="Ink 103"/>
              <p14:cNvContentPartPr/>
              <p14:nvPr/>
            </p14:nvContentPartPr>
            <p14:xfrm>
              <a:off x="9601516" y="1906669"/>
              <a:ext cx="85320" cy="42912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79556" y="1883629"/>
                <a:ext cx="12708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" name="Ink 104"/>
              <p14:cNvContentPartPr/>
              <p14:nvPr/>
            </p14:nvContentPartPr>
            <p14:xfrm>
              <a:off x="10106956" y="1952749"/>
              <a:ext cx="159120" cy="4478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090036" y="1935829"/>
                <a:ext cx="19944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" name="Ink 111"/>
              <p14:cNvContentPartPr/>
              <p14:nvPr/>
            </p14:nvContentPartPr>
            <p14:xfrm>
              <a:off x="9565876" y="2180989"/>
              <a:ext cx="142560" cy="2088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50756" y="2159389"/>
                <a:ext cx="176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3" name="Ink 112"/>
              <p14:cNvContentPartPr/>
              <p14:nvPr/>
            </p14:nvContentPartPr>
            <p14:xfrm>
              <a:off x="9791596" y="1991629"/>
              <a:ext cx="66960" cy="2512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68196" y="1970029"/>
                <a:ext cx="1076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7" name="Ink 126"/>
              <p14:cNvContentPartPr/>
              <p14:nvPr/>
            </p14:nvContentPartPr>
            <p14:xfrm>
              <a:off x="5899996" y="1745029"/>
              <a:ext cx="207000" cy="1220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0916" y="1722709"/>
                <a:ext cx="2415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8" name="Ink 127"/>
              <p14:cNvContentPartPr/>
              <p14:nvPr/>
            </p14:nvContentPartPr>
            <p14:xfrm>
              <a:off x="6823756" y="2702269"/>
              <a:ext cx="74880" cy="31788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12596" y="2691109"/>
                <a:ext cx="1076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9" name="Ink 128"/>
              <p14:cNvContentPartPr/>
              <p14:nvPr/>
            </p14:nvContentPartPr>
            <p14:xfrm>
              <a:off x="6892876" y="3953269"/>
              <a:ext cx="537480" cy="33912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69836" y="3934189"/>
                <a:ext cx="5842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0" name="Ink 129"/>
              <p14:cNvContentPartPr/>
              <p14:nvPr/>
            </p14:nvContentPartPr>
            <p14:xfrm>
              <a:off x="6549436" y="3247309"/>
              <a:ext cx="201600" cy="79236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28556" y="3225349"/>
                <a:ext cx="244080" cy="8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02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26AC5-ACED-9B44-8492-1FC921434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, sketch the graph of the following, labelling key features of the graph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826AC5-ACED-9B44-8492-1FC921434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  <a:blipFill rotWithShape="0">
                <a:blip r:embed="rId2"/>
                <a:stretch>
                  <a:fillRect l="-1130" t="-1939" r="-6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/>
              <p14:cNvContentPartPr/>
              <p14:nvPr/>
            </p14:nvContentPartPr>
            <p14:xfrm>
              <a:off x="252556" y="2449549"/>
              <a:ext cx="2407320" cy="2809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276" y="2431189"/>
                <a:ext cx="2445480" cy="28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/>
              <p14:cNvContentPartPr/>
              <p14:nvPr/>
            </p14:nvContentPartPr>
            <p14:xfrm>
              <a:off x="6094636" y="1828189"/>
              <a:ext cx="128880" cy="34041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9876" y="1820269"/>
                <a:ext cx="151560" cy="34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" name="Ink 63"/>
              <p14:cNvContentPartPr/>
              <p14:nvPr/>
            </p14:nvContentPartPr>
            <p14:xfrm>
              <a:off x="6124876" y="1772029"/>
              <a:ext cx="112680" cy="1846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9396" y="1755109"/>
                <a:ext cx="1450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/>
              <p14:cNvContentPartPr/>
              <p14:nvPr/>
            </p14:nvContentPartPr>
            <p14:xfrm>
              <a:off x="6225316" y="1836469"/>
              <a:ext cx="108720" cy="2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3436" y="1821349"/>
                <a:ext cx="139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Ink 65"/>
              <p14:cNvContentPartPr/>
              <p14:nvPr/>
            </p14:nvContentPartPr>
            <p14:xfrm>
              <a:off x="5074036" y="4528909"/>
              <a:ext cx="5338080" cy="2736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7916" y="4509829"/>
                <a:ext cx="53683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Ink 67"/>
              <p14:cNvContentPartPr/>
              <p14:nvPr/>
            </p14:nvContentPartPr>
            <p14:xfrm>
              <a:off x="10317796" y="4443589"/>
              <a:ext cx="134640" cy="2120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02316" y="4427029"/>
                <a:ext cx="1760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Ink 69"/>
              <p14:cNvContentPartPr/>
              <p14:nvPr/>
            </p14:nvContentPartPr>
            <p14:xfrm>
              <a:off x="6155836" y="3144349"/>
              <a:ext cx="3322800" cy="16869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43956" y="3120589"/>
                <a:ext cx="3355920" cy="17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8" name="Ink 87"/>
              <p14:cNvContentPartPr/>
              <p14:nvPr/>
            </p14:nvContentPartPr>
            <p14:xfrm>
              <a:off x="6757756" y="4182949"/>
              <a:ext cx="23400" cy="500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9036" y="4168189"/>
                <a:ext cx="612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k 89"/>
              <p14:cNvContentPartPr/>
              <p14:nvPr/>
            </p14:nvContentPartPr>
            <p14:xfrm>
              <a:off x="6418636" y="4183309"/>
              <a:ext cx="302400" cy="198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8116" y="4162789"/>
                <a:ext cx="339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" name="Ink 91"/>
              <p14:cNvContentPartPr/>
              <p14:nvPr/>
            </p14:nvContentPartPr>
            <p14:xfrm>
              <a:off x="6363916" y="4169269"/>
              <a:ext cx="35280" cy="558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4476" y="4148749"/>
                <a:ext cx="75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4" name="Ink 93"/>
              <p14:cNvContentPartPr/>
              <p14:nvPr/>
            </p14:nvContentPartPr>
            <p14:xfrm>
              <a:off x="6152236" y="2435509"/>
              <a:ext cx="3343320" cy="23745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33876" y="2415349"/>
                <a:ext cx="3385440" cy="24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" name="Ink 96"/>
              <p14:cNvContentPartPr/>
              <p14:nvPr/>
            </p14:nvContentPartPr>
            <p14:xfrm>
              <a:off x="9628756" y="2080909"/>
              <a:ext cx="1729800" cy="13003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17596" y="2066509"/>
                <a:ext cx="175320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2" name="Ink 131"/>
              <p14:cNvContentPartPr/>
              <p14:nvPr/>
            </p14:nvContentPartPr>
            <p14:xfrm>
              <a:off x="6931276" y="4142989"/>
              <a:ext cx="506520" cy="35136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09676" y="4130029"/>
                <a:ext cx="5518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" name="Ink 132"/>
              <p14:cNvContentPartPr/>
              <p14:nvPr/>
            </p14:nvContentPartPr>
            <p14:xfrm>
              <a:off x="6205516" y="3423349"/>
              <a:ext cx="515880" cy="4413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84636" y="3413629"/>
                <a:ext cx="561240" cy="4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2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6AC5-ACED-9B44-8492-1FC92143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850899"/>
            <a:ext cx="11326091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0" dirty="0"/>
              <a:t>Find the image of the point (-2, </a:t>
            </a:r>
            <a:r>
              <a:rPr lang="en-AU" dirty="0"/>
              <a:t>-3</a:t>
            </a:r>
            <a:r>
              <a:rPr lang="en-AU" b="0" dirty="0"/>
              <a:t>) after:</a:t>
            </a:r>
          </a:p>
          <a:p>
            <a:pPr marL="514350" indent="-514350">
              <a:buAutoNum type="alphaLcParenR"/>
            </a:pPr>
            <a:r>
              <a:rPr lang="en-AU" dirty="0"/>
              <a:t>A reflection in the x-axis</a:t>
            </a:r>
          </a:p>
          <a:p>
            <a:pPr marL="514350" indent="-514350">
              <a:buAutoNum type="alphaLcParenR"/>
            </a:pPr>
            <a:r>
              <a:rPr lang="en-AU" dirty="0"/>
              <a:t>A reflection in the y-axis</a:t>
            </a:r>
          </a:p>
          <a:p>
            <a:pPr marL="514350" indent="-514350">
              <a:buAutoNum type="alphaLcParenR"/>
            </a:pPr>
            <a:r>
              <a:rPr lang="en-AU" dirty="0"/>
              <a:t>A dilation of factor 4 from the x-axis</a:t>
            </a:r>
          </a:p>
          <a:p>
            <a:pPr marL="514350" indent="-514350">
              <a:buAutoNum type="alphaLcParenR"/>
            </a:pPr>
            <a:r>
              <a:rPr lang="en-AU" dirty="0"/>
              <a:t>A dilation of factor 4 from the y-axis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862EE8-8127-4694-B17C-4E0EE0992DF3}"/>
                  </a:ext>
                </a:extLst>
              </p:cNvPr>
              <p:cNvSpPr txBox="1"/>
              <p:nvPr/>
            </p:nvSpPr>
            <p:spPr>
              <a:xfrm>
                <a:off x="337397" y="3804591"/>
                <a:ext cx="7777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>
                    <a:solidFill>
                      <a:srgbClr val="002060"/>
                    </a:solidFill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862EE8-8127-4694-B17C-4E0EE0992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7" y="3804591"/>
                <a:ext cx="7777903" cy="461665"/>
              </a:xfrm>
              <a:prstGeom prst="rect">
                <a:avLst/>
              </a:prstGeom>
              <a:blipFill>
                <a:blip r:embed="rId2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D62447-0BDD-4AB8-AE6E-92D77345FF83}"/>
                  </a:ext>
                </a:extLst>
              </p:cNvPr>
              <p:cNvSpPr txBox="1"/>
              <p:nvPr/>
            </p:nvSpPr>
            <p:spPr>
              <a:xfrm>
                <a:off x="337397" y="4445364"/>
                <a:ext cx="7777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2,−3</m:t>
                        </m:r>
                      </m:e>
                    </m:d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D62447-0BDD-4AB8-AE6E-92D77345F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7" y="4445364"/>
                <a:ext cx="7777903" cy="461665"/>
              </a:xfrm>
              <a:prstGeom prst="rect">
                <a:avLst/>
              </a:prstGeom>
              <a:blipFill>
                <a:blip r:embed="rId3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BB0B61-6E6C-4528-8C7B-79093A7BAC57}"/>
                  </a:ext>
                </a:extLst>
              </p:cNvPr>
              <p:cNvSpPr txBox="1"/>
              <p:nvPr/>
            </p:nvSpPr>
            <p:spPr>
              <a:xfrm>
                <a:off x="337396" y="5022791"/>
                <a:ext cx="7777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solidFill>
                      <a:srgbClr val="002060"/>
                    </a:solidFill>
                  </a:rPr>
                  <a:t>c</a:t>
                </a:r>
                <a:r>
                  <a:rPr lang="en-AU" sz="2400" b="0" dirty="0">
                    <a:solidFill>
                      <a:srgbClr val="002060"/>
                    </a:solidFill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−2,−3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=(−2,−12)</m:t>
                    </m:r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BB0B61-6E6C-4528-8C7B-79093A7B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6" y="5022791"/>
                <a:ext cx="7777903" cy="461665"/>
              </a:xfrm>
              <a:prstGeom prst="rect">
                <a:avLst/>
              </a:prstGeom>
              <a:blipFill>
                <a:blip r:embed="rId4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B188C7-1887-4749-94DB-6C4418CAF995}"/>
                  </a:ext>
                </a:extLst>
              </p:cNvPr>
              <p:cNvSpPr txBox="1"/>
              <p:nvPr/>
            </p:nvSpPr>
            <p:spPr>
              <a:xfrm>
                <a:off x="337396" y="5652441"/>
                <a:ext cx="7777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solidFill>
                      <a:srgbClr val="002060"/>
                    </a:solidFill>
                  </a:rPr>
                  <a:t>d</a:t>
                </a:r>
                <a:r>
                  <a:rPr lang="en-AU" sz="2400" b="0" dirty="0">
                    <a:solidFill>
                      <a:srgbClr val="002060"/>
                    </a:solidFill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</m:t>
                        </m:r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,−3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=(−8,−3)</m:t>
                    </m:r>
                  </m:oMath>
                </a14:m>
                <a:endParaRPr lang="en-A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B188C7-1887-4749-94DB-6C4418CAF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6" y="5652441"/>
                <a:ext cx="7777903" cy="461665"/>
              </a:xfrm>
              <a:prstGeom prst="rect">
                <a:avLst/>
              </a:prstGeom>
              <a:blipFill>
                <a:blip r:embed="rId5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AE5708-997A-4ABD-89EE-8E5D3FED83E5}"/>
                  </a:ext>
                </a:extLst>
              </p14:cNvPr>
              <p14:cNvContentPartPr/>
              <p14:nvPr/>
            </p14:nvContentPartPr>
            <p14:xfrm>
              <a:off x="2823757" y="1575115"/>
              <a:ext cx="1463760" cy="8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AE5708-997A-4ABD-89EE-8E5D3FED83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0117" y="1467475"/>
                <a:ext cx="157140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62FCDC5-19DA-43CA-BC7A-6177A0B798B7}"/>
              </a:ext>
            </a:extLst>
          </p:cNvPr>
          <p:cNvGrpSpPr/>
          <p:nvPr/>
        </p:nvGrpSpPr>
        <p:grpSpPr>
          <a:xfrm>
            <a:off x="2731237" y="1665835"/>
            <a:ext cx="1731960" cy="205560"/>
            <a:chOff x="2731237" y="1665835"/>
            <a:chExt cx="173196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FB6D99-EA92-4E68-BE9C-92A0FDE702C8}"/>
                    </a:ext>
                  </a:extLst>
                </p14:cNvPr>
                <p14:cNvContentPartPr/>
                <p14:nvPr/>
              </p14:nvContentPartPr>
              <p14:xfrm>
                <a:off x="2731237" y="1722715"/>
                <a:ext cx="621360" cy="81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FB6D99-EA92-4E68-BE9C-92A0FDE702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22237" y="1713715"/>
                  <a:ext cx="639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8A1F29-3572-4C17-ACE9-6734376B115E}"/>
                    </a:ext>
                  </a:extLst>
                </p14:cNvPr>
                <p14:cNvContentPartPr/>
                <p14:nvPr/>
              </p14:nvContentPartPr>
              <p14:xfrm>
                <a:off x="3182677" y="1752595"/>
                <a:ext cx="227160" cy="104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8A1F29-3572-4C17-ACE9-6734376B11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3677" y="1743955"/>
                  <a:ext cx="244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44A001-A5B0-439E-AF08-27337DF397F5}"/>
                    </a:ext>
                  </a:extLst>
                </p14:cNvPr>
                <p14:cNvContentPartPr/>
                <p14:nvPr/>
              </p14:nvContentPartPr>
              <p14:xfrm>
                <a:off x="3523597" y="1805155"/>
                <a:ext cx="119520" cy="66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44A001-A5B0-439E-AF08-27337DF397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4597" y="1796515"/>
                  <a:ext cx="137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E332F7-15A8-4AFA-93B8-0FFDD13DE9C9}"/>
                    </a:ext>
                  </a:extLst>
                </p14:cNvPr>
                <p14:cNvContentPartPr/>
                <p14:nvPr/>
              </p14:nvContentPartPr>
              <p14:xfrm>
                <a:off x="3679117" y="1749715"/>
                <a:ext cx="92160" cy="110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E332F7-15A8-4AFA-93B8-0FFDD13DE9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0477" y="1740715"/>
                  <a:ext cx="109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DE0C86-D9D9-4005-B861-BD9DBE36A572}"/>
                    </a:ext>
                  </a:extLst>
                </p14:cNvPr>
                <p14:cNvContentPartPr/>
                <p14:nvPr/>
              </p14:nvContentPartPr>
              <p14:xfrm>
                <a:off x="3847237" y="1790395"/>
                <a:ext cx="79920" cy="60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DE0C86-D9D9-4005-B861-BD9DBE36A5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38237" y="1781395"/>
                  <a:ext cx="97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8B6146-65AF-4187-9D78-F0ABB45A1761}"/>
                    </a:ext>
                  </a:extLst>
                </p14:cNvPr>
                <p14:cNvContentPartPr/>
                <p14:nvPr/>
              </p14:nvContentPartPr>
              <p14:xfrm>
                <a:off x="3990517" y="1781755"/>
                <a:ext cx="149760" cy="79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8B6146-65AF-4187-9D78-F0ABB45A17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81877" y="1773115"/>
                  <a:ext cx="167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81EDCC-565E-4691-A42E-5612504B1F9D}"/>
                    </a:ext>
                  </a:extLst>
                </p14:cNvPr>
                <p14:cNvContentPartPr/>
                <p14:nvPr/>
              </p14:nvContentPartPr>
              <p14:xfrm>
                <a:off x="4174117" y="1665835"/>
                <a:ext cx="289080" cy="154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81EDCC-565E-4691-A42E-5612504B1F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5117" y="1657195"/>
                  <a:ext cx="30672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1AAC12-AA4D-4A8D-85BA-47888683CAC3}"/>
              </a:ext>
            </a:extLst>
          </p:cNvPr>
          <p:cNvGrpSpPr/>
          <p:nvPr/>
        </p:nvGrpSpPr>
        <p:grpSpPr>
          <a:xfrm>
            <a:off x="3953077" y="2418235"/>
            <a:ext cx="4825080" cy="521640"/>
            <a:chOff x="3953077" y="2418235"/>
            <a:chExt cx="482508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5F2047-98A0-47CC-B1FA-93032168033A}"/>
                    </a:ext>
                  </a:extLst>
                </p14:cNvPr>
                <p14:cNvContentPartPr/>
                <p14:nvPr/>
              </p14:nvContentPartPr>
              <p14:xfrm>
                <a:off x="3953077" y="2773195"/>
                <a:ext cx="2190600" cy="83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5F2047-98A0-47CC-B1FA-9303216803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44077" y="2764555"/>
                  <a:ext cx="2208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A03994-9216-4741-8B30-56925A9DA2EC}"/>
                    </a:ext>
                  </a:extLst>
                </p14:cNvPr>
                <p14:cNvContentPartPr/>
                <p14:nvPr/>
              </p14:nvContentPartPr>
              <p14:xfrm>
                <a:off x="5818957" y="2796955"/>
                <a:ext cx="233640" cy="110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A03994-9216-4741-8B30-56925A9DA2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10317" y="2788315"/>
                  <a:ext cx="251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9859F1-F1DA-41C8-AAAA-30B8329FF9C4}"/>
                    </a:ext>
                  </a:extLst>
                </p14:cNvPr>
                <p14:cNvContentPartPr/>
                <p14:nvPr/>
              </p14:nvContentPartPr>
              <p14:xfrm>
                <a:off x="6141157" y="2697955"/>
                <a:ext cx="99360" cy="241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9859F1-F1DA-41C8-AAAA-30B8329FF9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32157" y="2688955"/>
                  <a:ext cx="117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8B80181-3ACE-4A11-A7EC-2EF8AF9E6F23}"/>
                    </a:ext>
                  </a:extLst>
                </p14:cNvPr>
                <p14:cNvContentPartPr/>
                <p14:nvPr/>
              </p14:nvContentPartPr>
              <p14:xfrm>
                <a:off x="6283717" y="2711275"/>
                <a:ext cx="100080" cy="99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8B80181-3ACE-4A11-A7EC-2EF8AF9E6F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4717" y="2702275"/>
                  <a:ext cx="117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602C38-1648-4E8F-8087-142366CF5071}"/>
                    </a:ext>
                  </a:extLst>
                </p14:cNvPr>
                <p14:cNvContentPartPr/>
                <p14:nvPr/>
              </p14:nvContentPartPr>
              <p14:xfrm>
                <a:off x="6411157" y="2697595"/>
                <a:ext cx="198360" cy="107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602C38-1648-4E8F-8087-142366CF50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02517" y="2688595"/>
                  <a:ext cx="216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E838AA-E7B2-43DC-9069-4421B0796FB0}"/>
                    </a:ext>
                  </a:extLst>
                </p14:cNvPr>
                <p14:cNvContentPartPr/>
                <p14:nvPr/>
              </p14:nvContentPartPr>
              <p14:xfrm>
                <a:off x="6587197" y="2528395"/>
                <a:ext cx="75600" cy="234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E838AA-E7B2-43DC-9069-4421B0796F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78197" y="2519395"/>
                  <a:ext cx="93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3B537F-5673-4624-95E6-70373581067C}"/>
                    </a:ext>
                  </a:extLst>
                </p14:cNvPr>
                <p14:cNvContentPartPr/>
                <p14:nvPr/>
              </p14:nvContentPartPr>
              <p14:xfrm>
                <a:off x="6657037" y="2508235"/>
                <a:ext cx="235800" cy="240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3B537F-5673-4624-95E6-70373581067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48397" y="2499235"/>
                  <a:ext cx="253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A4651B-B0D2-4FA3-8818-44A86E2D9964}"/>
                    </a:ext>
                  </a:extLst>
                </p14:cNvPr>
                <p14:cNvContentPartPr/>
                <p14:nvPr/>
              </p14:nvContentPartPr>
              <p14:xfrm>
                <a:off x="6875917" y="2432635"/>
                <a:ext cx="334440" cy="282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A4651B-B0D2-4FA3-8818-44A86E2D99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66917" y="2423995"/>
                  <a:ext cx="352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6F9B22-BAB8-459C-A66B-CF1ED48541AA}"/>
                    </a:ext>
                  </a:extLst>
                </p14:cNvPr>
                <p14:cNvContentPartPr/>
                <p14:nvPr/>
              </p14:nvContentPartPr>
              <p14:xfrm>
                <a:off x="7153477" y="2481595"/>
                <a:ext cx="56880" cy="235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6F9B22-BAB8-459C-A66B-CF1ED48541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44837" y="2472955"/>
                  <a:ext cx="74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BDF92CA-DB6F-4D6D-BC45-E481E9CE935B}"/>
                    </a:ext>
                  </a:extLst>
                </p14:cNvPr>
                <p14:cNvContentPartPr/>
                <p14:nvPr/>
              </p14:nvContentPartPr>
              <p14:xfrm>
                <a:off x="7249957" y="2607235"/>
                <a:ext cx="340200" cy="97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BDF92CA-DB6F-4D6D-BC45-E481E9CE935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40957" y="2598595"/>
                  <a:ext cx="35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AC92437-0717-403B-9322-898411B88DFA}"/>
                    </a:ext>
                  </a:extLst>
                </p14:cNvPr>
                <p14:cNvContentPartPr/>
                <p14:nvPr/>
              </p14:nvContentPartPr>
              <p14:xfrm>
                <a:off x="7504477" y="2489875"/>
                <a:ext cx="66600" cy="216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AC92437-0717-403B-9322-898411B88D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95837" y="2481235"/>
                  <a:ext cx="84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E2F13B-A2FC-4B17-B519-08CC05864F06}"/>
                    </a:ext>
                  </a:extLst>
                </p14:cNvPr>
                <p14:cNvContentPartPr/>
                <p14:nvPr/>
              </p14:nvContentPartPr>
              <p14:xfrm>
                <a:off x="7587637" y="2418235"/>
                <a:ext cx="262800" cy="311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E2F13B-A2FC-4B17-B519-08CC05864F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78637" y="2409235"/>
                  <a:ext cx="280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975408-FE91-409B-B5F5-499FD5F8E207}"/>
                    </a:ext>
                  </a:extLst>
                </p14:cNvPr>
                <p14:cNvContentPartPr/>
                <p14:nvPr/>
              </p14:nvContentPartPr>
              <p14:xfrm>
                <a:off x="7905877" y="2578795"/>
                <a:ext cx="214920" cy="255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975408-FE91-409B-B5F5-499FD5F8E2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97237" y="2569795"/>
                  <a:ext cx="232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B83D75-A566-474D-9E4F-C63F63B7EB99}"/>
                    </a:ext>
                  </a:extLst>
                </p14:cNvPr>
                <p14:cNvContentPartPr/>
                <p14:nvPr/>
              </p14:nvContentPartPr>
              <p14:xfrm>
                <a:off x="8111077" y="2632435"/>
                <a:ext cx="109800" cy="22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B83D75-A566-474D-9E4F-C63F63B7EB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02077" y="2623435"/>
                  <a:ext cx="12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273300-0B74-4713-9A1E-013BD621F3A7}"/>
                    </a:ext>
                  </a:extLst>
                </p14:cNvPr>
                <p14:cNvContentPartPr/>
                <p14:nvPr/>
              </p14:nvContentPartPr>
              <p14:xfrm>
                <a:off x="8261197" y="2570155"/>
                <a:ext cx="163440" cy="118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273300-0B74-4713-9A1E-013BD621F3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52197" y="2561515"/>
                  <a:ext cx="181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F12A4B-AFF1-4DC9-B15A-B1576876795F}"/>
                    </a:ext>
                  </a:extLst>
                </p14:cNvPr>
                <p14:cNvContentPartPr/>
                <p14:nvPr/>
              </p14:nvContentPartPr>
              <p14:xfrm>
                <a:off x="8424277" y="2516515"/>
                <a:ext cx="160920" cy="107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F12A4B-AFF1-4DC9-B15A-B157687679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15277" y="2507875"/>
                  <a:ext cx="17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566EDD-A4A7-4358-BF70-1687E2602E03}"/>
                    </a:ext>
                  </a:extLst>
                </p14:cNvPr>
                <p14:cNvContentPartPr/>
                <p14:nvPr/>
              </p14:nvContentPartPr>
              <p14:xfrm>
                <a:off x="8563957" y="2426515"/>
                <a:ext cx="130680" cy="186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566EDD-A4A7-4358-BF70-1687E2602E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54957" y="2417875"/>
                  <a:ext cx="148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84945C2-41E5-4525-ADD1-B88B12B1D8D3}"/>
                    </a:ext>
                  </a:extLst>
                </p14:cNvPr>
                <p14:cNvContentPartPr/>
                <p14:nvPr/>
              </p14:nvContentPartPr>
              <p14:xfrm>
                <a:off x="8709397" y="2448115"/>
                <a:ext cx="68760" cy="126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84945C2-41E5-4525-ADD1-B88B12B1D8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00397" y="2439475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01DBF14-A518-484F-8043-4C4A054EFB0B}"/>
              </a:ext>
            </a:extLst>
          </p:cNvPr>
          <p:cNvGrpSpPr/>
          <p:nvPr/>
        </p:nvGrpSpPr>
        <p:grpSpPr>
          <a:xfrm>
            <a:off x="4188877" y="3107635"/>
            <a:ext cx="4955040" cy="438120"/>
            <a:chOff x="4188877" y="3107635"/>
            <a:chExt cx="495504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E930FA-51AC-4C28-A7C2-70FB85755881}"/>
                    </a:ext>
                  </a:extLst>
                </p14:cNvPr>
                <p14:cNvContentPartPr/>
                <p14:nvPr/>
              </p14:nvContentPartPr>
              <p14:xfrm>
                <a:off x="4188877" y="3318595"/>
                <a:ext cx="1834200" cy="41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E930FA-51AC-4C28-A7C2-70FB857558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79877" y="3309595"/>
                  <a:ext cx="1851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A85E6B-488C-4AAF-8BD3-E75956EFC469}"/>
                    </a:ext>
                  </a:extLst>
                </p14:cNvPr>
                <p14:cNvContentPartPr/>
                <p14:nvPr/>
              </p14:nvContentPartPr>
              <p14:xfrm>
                <a:off x="5756677" y="3396355"/>
                <a:ext cx="467280" cy="125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A85E6B-488C-4AAF-8BD3-E75956EFC4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48037" y="3387715"/>
                  <a:ext cx="48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479A246-4853-4E18-8AC9-4547D8A8A4E3}"/>
                    </a:ext>
                  </a:extLst>
                </p14:cNvPr>
                <p14:cNvContentPartPr/>
                <p14:nvPr/>
              </p14:nvContentPartPr>
              <p14:xfrm>
                <a:off x="6439957" y="3339115"/>
                <a:ext cx="69480" cy="206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479A246-4853-4E18-8AC9-4547D8A8A4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30957" y="3330115"/>
                  <a:ext cx="87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1AE6DF6-A1A3-446D-8C0D-741AD69CC5EC}"/>
                    </a:ext>
                  </a:extLst>
                </p14:cNvPr>
                <p14:cNvContentPartPr/>
                <p14:nvPr/>
              </p14:nvContentPartPr>
              <p14:xfrm>
                <a:off x="6549037" y="3329395"/>
                <a:ext cx="86760" cy="102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1AE6DF6-A1A3-446D-8C0D-741AD69CC5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40037" y="3320755"/>
                  <a:ext cx="104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A74D5F-89CE-4D9A-81BF-97D636D40DAE}"/>
                    </a:ext>
                  </a:extLst>
                </p14:cNvPr>
                <p14:cNvContentPartPr/>
                <p14:nvPr/>
              </p14:nvContentPartPr>
              <p14:xfrm>
                <a:off x="6635797" y="3268555"/>
                <a:ext cx="207720" cy="139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A74D5F-89CE-4D9A-81BF-97D636D40D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27157" y="3259915"/>
                  <a:ext cx="22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3DC507-4F09-4364-BBC4-8F9A42D84745}"/>
                    </a:ext>
                  </a:extLst>
                </p14:cNvPr>
                <p14:cNvContentPartPr/>
                <p14:nvPr/>
              </p14:nvContentPartPr>
              <p14:xfrm>
                <a:off x="6806077" y="3149395"/>
                <a:ext cx="91080" cy="244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3DC507-4F09-4364-BBC4-8F9A42D847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97437" y="3140395"/>
                  <a:ext cx="108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CF615A-1AC9-4B9D-A5AA-8863434D4342}"/>
                    </a:ext>
                  </a:extLst>
                </p14:cNvPr>
                <p14:cNvContentPartPr/>
                <p14:nvPr/>
              </p14:nvContentPartPr>
              <p14:xfrm>
                <a:off x="6902557" y="3107635"/>
                <a:ext cx="287280" cy="291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CF615A-1AC9-4B9D-A5AA-8863434D43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93557" y="3098635"/>
                  <a:ext cx="304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E10B418-9182-4B78-A24F-4B2C508CA314}"/>
                    </a:ext>
                  </a:extLst>
                </p14:cNvPr>
                <p14:cNvContentPartPr/>
                <p14:nvPr/>
              </p14:nvContentPartPr>
              <p14:xfrm>
                <a:off x="7328797" y="3330835"/>
                <a:ext cx="102960" cy="3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E10B418-9182-4B78-A24F-4B2C508CA3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19797" y="3321835"/>
                  <a:ext cx="120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A97291-2C85-4B6E-9DDB-86960078E43B}"/>
                    </a:ext>
                  </a:extLst>
                </p14:cNvPr>
                <p14:cNvContentPartPr/>
                <p14:nvPr/>
              </p14:nvContentPartPr>
              <p14:xfrm>
                <a:off x="7378477" y="3182875"/>
                <a:ext cx="199440" cy="208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A97291-2C85-4B6E-9DDB-86960078E4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69477" y="3174235"/>
                  <a:ext cx="217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F0AA3C-BDCB-42B5-83E0-6EE6C8CE2452}"/>
                    </a:ext>
                  </a:extLst>
                </p14:cNvPr>
                <p14:cNvContentPartPr/>
                <p14:nvPr/>
              </p14:nvContentPartPr>
              <p14:xfrm>
                <a:off x="7806877" y="3263875"/>
                <a:ext cx="103680" cy="31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F0AA3C-BDCB-42B5-83E0-6EE6C8CE24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97877" y="3254875"/>
                  <a:ext cx="121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B04510-BA87-4A5C-B66E-1E4B5D7A12D2}"/>
                    </a:ext>
                  </a:extLst>
                </p14:cNvPr>
                <p14:cNvContentPartPr/>
                <p14:nvPr/>
              </p14:nvContentPartPr>
              <p14:xfrm>
                <a:off x="7842157" y="3198355"/>
                <a:ext cx="55440" cy="203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B04510-BA87-4A5C-B66E-1E4B5D7A12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33517" y="3189355"/>
                  <a:ext cx="73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FEFF3B-7792-4749-AE0C-63A9D59ED2AB}"/>
                    </a:ext>
                  </a:extLst>
                </p14:cNvPr>
                <p14:cNvContentPartPr/>
                <p14:nvPr/>
              </p14:nvContentPartPr>
              <p14:xfrm>
                <a:off x="7926037" y="3169915"/>
                <a:ext cx="409320" cy="224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FEFF3B-7792-4749-AE0C-63A9D59ED2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17397" y="3161275"/>
                  <a:ext cx="426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6A3D42-0A9E-4457-9367-A62BE80A122E}"/>
                    </a:ext>
                  </a:extLst>
                </p14:cNvPr>
                <p14:cNvContentPartPr/>
                <p14:nvPr/>
              </p14:nvContentPartPr>
              <p14:xfrm>
                <a:off x="8336437" y="3238675"/>
                <a:ext cx="178920" cy="117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6A3D42-0A9E-4457-9367-A62BE80A12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27437" y="3230035"/>
                  <a:ext cx="19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A960CE-F012-4971-BC5A-FCD3D26CA1CE}"/>
                    </a:ext>
                  </a:extLst>
                </p14:cNvPr>
                <p14:cNvContentPartPr/>
                <p14:nvPr/>
              </p14:nvContentPartPr>
              <p14:xfrm>
                <a:off x="8620117" y="3230395"/>
                <a:ext cx="113400" cy="88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A960CE-F012-4971-BC5A-FCD3D26CA1C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11477" y="3221395"/>
                  <a:ext cx="13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E7DC46-F943-4B03-B33C-85A6FB950162}"/>
                    </a:ext>
                  </a:extLst>
                </p14:cNvPr>
                <p14:cNvContentPartPr/>
                <p14:nvPr/>
              </p14:nvContentPartPr>
              <p14:xfrm>
                <a:off x="8757637" y="3201595"/>
                <a:ext cx="117000" cy="99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E7DC46-F943-4B03-B33C-85A6FB9501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48637" y="3192955"/>
                  <a:ext cx="134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BF8BF6-04E2-4698-A4D8-45D38FFA4563}"/>
                    </a:ext>
                  </a:extLst>
                </p14:cNvPr>
                <p14:cNvContentPartPr/>
                <p14:nvPr/>
              </p14:nvContentPartPr>
              <p14:xfrm>
                <a:off x="8913877" y="3134635"/>
                <a:ext cx="77400" cy="144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BF8BF6-04E2-4698-A4D8-45D38FFA45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05237" y="3125995"/>
                  <a:ext cx="95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94009A-4E88-4271-871A-BF6218C9F469}"/>
                    </a:ext>
                  </a:extLst>
                </p14:cNvPr>
                <p14:cNvContentPartPr/>
                <p14:nvPr/>
              </p14:nvContentPartPr>
              <p14:xfrm>
                <a:off x="9030517" y="3136075"/>
                <a:ext cx="113400" cy="183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94009A-4E88-4271-871A-BF6218C9F4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21877" y="3127435"/>
                  <a:ext cx="131040" cy="20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05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213F5-ED77-2C44-BB7D-F44D8F5FDF2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3161" y="986700"/>
                <a:ext cx="3042000" cy="3741600"/>
              </a:xfrm>
            </p:spPr>
            <p:txBody>
              <a:bodyPr/>
              <a:lstStyle/>
              <a:p>
                <a:pPr marL="165095" indent="0">
                  <a:buNone/>
                </a:pPr>
                <a:r>
                  <a:rPr lang="en-US" sz="2000" dirty="0"/>
                  <a:t>The graph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shown on the right.</a:t>
                </a:r>
              </a:p>
              <a:p>
                <a:pPr marL="165095" indent="0">
                  <a:buNone/>
                </a:pPr>
                <a:endParaRPr lang="en-US" sz="2000" dirty="0"/>
              </a:p>
              <a:p>
                <a:pPr marL="165095" indent="0">
                  <a:buNone/>
                </a:pPr>
                <a:r>
                  <a:rPr lang="en-US" sz="2000" dirty="0"/>
                  <a:t>Draw the graph of the following</a:t>
                </a:r>
              </a:p>
              <a:p>
                <a:pPr marL="165095" indent="0">
                  <a:buNone/>
                </a:pPr>
                <a:endParaRPr lang="en-US" sz="2000" dirty="0"/>
              </a:p>
              <a:p>
                <a:pPr marL="165095" indent="0">
                  <a:buNone/>
                </a:pPr>
                <a:r>
                  <a:rPr lang="en-AU" sz="2000" dirty="0"/>
                  <a:t>a)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165095" indent="0">
                  <a:buNone/>
                </a:pPr>
                <a:r>
                  <a:rPr lang="en-AU" sz="2000" dirty="0"/>
                  <a:t>b)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65095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213F5-ED77-2C44-BB7D-F44D8F5FD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161" y="986700"/>
                <a:ext cx="3042000" cy="3741600"/>
              </a:xfrm>
              <a:blipFill>
                <a:blip r:embed="rId2"/>
                <a:stretch>
                  <a:fillRect t="-4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1A6DF7F1-27F4-494A-8890-E0A296FF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889000"/>
            <a:ext cx="5613400" cy="561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8AE86-4FB0-4B6A-AD53-4B59FF6ACF0F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7A443C-F85A-4977-B865-5CA632DE5730}"/>
                  </a:ext>
                </a:extLst>
              </p14:cNvPr>
              <p14:cNvContentPartPr/>
              <p14:nvPr/>
            </p14:nvContentPartPr>
            <p14:xfrm>
              <a:off x="9557836" y="-1848551"/>
              <a:ext cx="1897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7A443C-F85A-4977-B865-5CA632DE57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8836" y="-1857551"/>
                <a:ext cx="2073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17AB24A-985D-43DE-8AE0-C8BBFF5F1A03}"/>
                  </a:ext>
                </a:extLst>
              </p14:cNvPr>
              <p14:cNvContentPartPr/>
              <p14:nvPr/>
            </p14:nvContentPartPr>
            <p14:xfrm>
              <a:off x="6957840" y="3673996"/>
              <a:ext cx="37080" cy="2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17AB24A-985D-43DE-8AE0-C8BBFF5F1A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9200" y="3665356"/>
                <a:ext cx="54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5760B8-6685-48AC-8805-D89AB4899840}"/>
                  </a:ext>
                </a:extLst>
              </p14:cNvPr>
              <p14:cNvContentPartPr/>
              <p14:nvPr/>
            </p14:nvContentPartPr>
            <p14:xfrm>
              <a:off x="7547880" y="2757436"/>
              <a:ext cx="28080" cy="39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5760B8-6685-48AC-8805-D89AB48998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9240" y="2748796"/>
                <a:ext cx="4572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E56CBFD-1B02-4AA7-ADE8-80C2BFDEEF81}"/>
              </a:ext>
            </a:extLst>
          </p:cNvPr>
          <p:cNvGrpSpPr/>
          <p:nvPr/>
        </p:nvGrpSpPr>
        <p:grpSpPr>
          <a:xfrm>
            <a:off x="6498840" y="923236"/>
            <a:ext cx="1753560" cy="5481720"/>
            <a:chOff x="6498840" y="923236"/>
            <a:chExt cx="1753560" cy="54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58D6C8-C7FD-4DDB-B786-CB9F57FBB8BC}"/>
                    </a:ext>
                  </a:extLst>
                </p14:cNvPr>
                <p14:cNvContentPartPr/>
                <p14:nvPr/>
              </p14:nvContentPartPr>
              <p14:xfrm>
                <a:off x="7319640" y="2328676"/>
                <a:ext cx="33840" cy="2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58D6C8-C7FD-4DDB-B786-CB9F57FBB8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11000" y="2320036"/>
                  <a:ext cx="5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56B54E-7C30-46FE-A3B0-FB914CA29E2C}"/>
                    </a:ext>
                  </a:extLst>
                </p14:cNvPr>
                <p14:cNvContentPartPr/>
                <p14:nvPr/>
              </p14:nvContentPartPr>
              <p14:xfrm>
                <a:off x="8041080" y="2344516"/>
                <a:ext cx="6120" cy="9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56B54E-7C30-46FE-A3B0-FB914CA29E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32440" y="2335516"/>
                  <a:ext cx="23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6318B6-A4D3-45EF-8BEB-01644E6A90C9}"/>
                    </a:ext>
                  </a:extLst>
                </p14:cNvPr>
                <p14:cNvContentPartPr/>
                <p14:nvPr/>
              </p14:nvContentPartPr>
              <p14:xfrm>
                <a:off x="7091760" y="2779756"/>
                <a:ext cx="41400" cy="42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6318B6-A4D3-45EF-8BEB-01644E6A90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82760" y="2771116"/>
                  <a:ext cx="59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CB6D54-62EF-47A6-965B-26CA8C8233F9}"/>
                    </a:ext>
                  </a:extLst>
                </p14:cNvPr>
                <p14:cNvContentPartPr/>
                <p14:nvPr/>
              </p14:nvContentPartPr>
              <p14:xfrm>
                <a:off x="6937320" y="3636916"/>
                <a:ext cx="31680" cy="61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CB6D54-62EF-47A6-965B-26CA8C8233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28320" y="3628276"/>
                  <a:ext cx="49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3377C6-D302-4712-B38A-FAF48046D5C1}"/>
                    </a:ext>
                  </a:extLst>
                </p14:cNvPr>
                <p14:cNvContentPartPr/>
                <p14:nvPr/>
              </p14:nvContentPartPr>
              <p14:xfrm>
                <a:off x="7635000" y="3677236"/>
                <a:ext cx="20880" cy="3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3377C6-D302-4712-B38A-FAF48046D5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6000" y="3668236"/>
                  <a:ext cx="38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109C14F-DE81-462A-9AA9-5B6FBDED86EE}"/>
                    </a:ext>
                  </a:extLst>
                </p14:cNvPr>
                <p14:cNvContentPartPr/>
                <p14:nvPr/>
              </p14:nvContentPartPr>
              <p14:xfrm>
                <a:off x="7934160" y="3682636"/>
                <a:ext cx="19800" cy="60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109C14F-DE81-462A-9AA9-5B6FBDED86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25520" y="3673636"/>
                  <a:ext cx="37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A9AA2B-315A-4B9F-ADE6-1436EA6017CD}"/>
                    </a:ext>
                  </a:extLst>
                </p14:cNvPr>
                <p14:cNvContentPartPr/>
                <p14:nvPr/>
              </p14:nvContentPartPr>
              <p14:xfrm>
                <a:off x="6498840" y="923236"/>
                <a:ext cx="1753560" cy="548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A9AA2B-315A-4B9F-ADE6-1436EA6017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90200" y="914236"/>
                  <a:ext cx="1771200" cy="54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FCBDFC8-6AC6-4316-A94A-50B8B556F9C1}"/>
                  </a:ext>
                </a:extLst>
              </p14:cNvPr>
              <p14:cNvContentPartPr/>
              <p14:nvPr/>
            </p14:nvContentPartPr>
            <p14:xfrm>
              <a:off x="8745960" y="2322556"/>
              <a:ext cx="25920" cy="33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FCBDFC8-6AC6-4316-A94A-50B8B556F9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37320" y="2313556"/>
                <a:ext cx="43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A7B351-CB1B-4490-A12C-6749D54A7F6E}"/>
                  </a:ext>
                </a:extLst>
              </p14:cNvPr>
              <p14:cNvContentPartPr/>
              <p14:nvPr/>
            </p14:nvContentPartPr>
            <p14:xfrm>
              <a:off x="9125400" y="3633316"/>
              <a:ext cx="41400" cy="8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A7B351-CB1B-4490-A12C-6749D54A7F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16760" y="3624676"/>
                <a:ext cx="59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274258-E32A-4ED9-A9E6-B7159FA3868D}"/>
                  </a:ext>
                </a:extLst>
              </p14:cNvPr>
              <p14:cNvContentPartPr/>
              <p14:nvPr/>
            </p14:nvContentPartPr>
            <p14:xfrm>
              <a:off x="7214880" y="1435156"/>
              <a:ext cx="16920" cy="36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274258-E32A-4ED9-A9E6-B7159FA386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5880" y="1426516"/>
                <a:ext cx="34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FB33AF9-2D0F-4B30-ABF1-01D993E15D15}"/>
                  </a:ext>
                </a:extLst>
              </p14:cNvPr>
              <p14:cNvContentPartPr/>
              <p14:nvPr/>
            </p14:nvContentPartPr>
            <p14:xfrm>
              <a:off x="7141080" y="974716"/>
              <a:ext cx="2569320" cy="5523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FB33AF9-2D0F-4B30-ABF1-01D993E15D1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32080" y="966076"/>
                <a:ext cx="2586960" cy="55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AFA2-0D40-DC4A-9629-CA7129C7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4400" b="1" dirty="0"/>
              <a:t>Horizontal Dilation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EF3D125-C070-0B45-AA96-B6DF6A08A372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r>
                  <a:rPr lang="en-AU" sz="4400" b="1" dirty="0"/>
                  <a:t>“</a:t>
                </a:r>
                <a14:m>
                  <m:oMath xmlns:m="http://schemas.openxmlformats.org/officeDocument/2006/math">
                    <m:r>
                      <a:rPr lang="en-AU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AU" sz="4400" b="1" dirty="0"/>
                  <a:t>”</a:t>
                </a:r>
              </a:p>
              <a:p>
                <a:pPr algn="ctr">
                  <a:spcBef>
                    <a:spcPts val="0"/>
                  </a:spcBef>
                </a:pPr>
                <a:endParaRPr lang="en-AU" i="1" dirty="0"/>
              </a:p>
              <a:p>
                <a:pPr algn="ctr">
                  <a:spcBef>
                    <a:spcPts val="0"/>
                  </a:spcBef>
                </a:pPr>
                <a:r>
                  <a:rPr lang="en-AU" sz="3200" i="1" dirty="0"/>
                  <a:t>Dilation parallel to the </a:t>
                </a:r>
                <a14:m>
                  <m:oMath xmlns:m="http://schemas.openxmlformats.org/officeDocument/2006/math">
                    <m:r>
                      <a:rPr lang="en-AU" sz="3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3200" i="1" dirty="0"/>
                  <a:t> – axis,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F3D125-C070-0B45-AA96-B6DF6A08A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3256" r="-55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70AC2-C4D0-7941-9DEB-87DCF4684B58}"/>
                  </a:ext>
                </a:extLst>
              </p:cNvPr>
              <p:cNvSpPr txBox="1"/>
              <p:nvPr/>
            </p:nvSpPr>
            <p:spPr>
              <a:xfrm>
                <a:off x="5554980" y="1040130"/>
                <a:ext cx="4274820" cy="461196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AU" sz="3600" dirty="0"/>
                  <a:t>The transformation </a:t>
                </a:r>
                <a14:m>
                  <m:oMath xmlns:m="http://schemas.openxmlformats.org/officeDocument/2006/math"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36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AU" sz="3600" dirty="0"/>
                  <a:t>generalises a</a:t>
                </a:r>
                <a:r>
                  <a:rPr lang="en-AU" sz="3600" dirty="0">
                    <a:solidFill>
                      <a:srgbClr val="000000"/>
                    </a:solidFill>
                  </a:rPr>
                  <a:t> dilation </a:t>
                </a:r>
                <a:r>
                  <a:rPr lang="en-AU" sz="3600" dirty="0">
                    <a:solidFill>
                      <a:srgbClr val="FF0000"/>
                    </a:solidFill>
                  </a:rPr>
                  <a:t>parallel</a:t>
                </a:r>
                <a:r>
                  <a:rPr lang="en-AU" sz="3600" dirty="0">
                    <a:solidFill>
                      <a:srgbClr val="000000"/>
                    </a:solidFill>
                  </a:rPr>
                  <a:t> to the </a:t>
                </a:r>
                <a14:m>
                  <m:oMath xmlns:m="http://schemas.openxmlformats.org/officeDocument/2006/math">
                    <m:r>
                      <a:rPr lang="en-AU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3600" dirty="0">
                    <a:solidFill>
                      <a:srgbClr val="FF0000"/>
                    </a:solidFill>
                  </a:rPr>
                  <a:t> – axis</a:t>
                </a:r>
                <a:r>
                  <a:rPr lang="en-AU" sz="3600" dirty="0"/>
                  <a:t>,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AU" sz="3600" dirty="0"/>
                  <a:t>.</a:t>
                </a:r>
              </a:p>
              <a:p>
                <a:pPr>
                  <a:spcBef>
                    <a:spcPts val="1600"/>
                  </a:spcBef>
                </a:pPr>
                <a:endParaRPr lang="en-AU" sz="3600" dirty="0"/>
              </a:p>
              <a:p>
                <a:pPr algn="ctr">
                  <a:spcBef>
                    <a:spcPts val="1600"/>
                  </a:spcBef>
                  <a:spcAft>
                    <a:spcPts val="1600"/>
                  </a:spcAft>
                </a:pPr>
                <a:r>
                  <a:rPr lang="en-AU" sz="3600" b="1" i="1" dirty="0"/>
                  <a:t>“stretched horizontally”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E70AC2-C4D0-7941-9DEB-87DCF4684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80" y="1040130"/>
                <a:ext cx="4274820" cy="4611968"/>
              </a:xfrm>
              <a:prstGeom prst="rect">
                <a:avLst/>
              </a:prstGeom>
              <a:blipFill rotWithShape="0">
                <a:blip r:embed="rId3"/>
                <a:stretch>
                  <a:fillRect l="-3960" t="-1840" r="-6223" b="-367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402516" y="2121589"/>
              <a:ext cx="3692160" cy="1289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2436" y="2098189"/>
                <a:ext cx="3724560" cy="13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213F5-ED77-2C44-BB7D-F44D8F5FDF2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89125" y="1558200"/>
                <a:ext cx="3042000" cy="3741600"/>
              </a:xfrm>
            </p:spPr>
            <p:txBody>
              <a:bodyPr/>
              <a:lstStyle/>
              <a:p>
                <a:pPr marL="165095" indent="0">
                  <a:buNone/>
                </a:pPr>
                <a:r>
                  <a:rPr lang="en-US" sz="2000" dirty="0"/>
                  <a:t>The graph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shown on the right.</a:t>
                </a:r>
              </a:p>
              <a:p>
                <a:pPr marL="165095" indent="0">
                  <a:buNone/>
                </a:pPr>
                <a:endParaRPr lang="en-US" sz="2000" dirty="0"/>
              </a:p>
              <a:p>
                <a:pPr marL="165095" indent="0">
                  <a:buNone/>
                </a:pPr>
                <a:r>
                  <a:rPr lang="en-US" sz="2000" dirty="0"/>
                  <a:t>Draw the graph of the following</a:t>
                </a:r>
              </a:p>
              <a:p>
                <a:pPr marL="165095" indent="0">
                  <a:buNone/>
                </a:pPr>
                <a:endParaRPr lang="en-US" sz="2000" dirty="0"/>
              </a:p>
              <a:p>
                <a:pPr marL="165095" indent="0">
                  <a:buNone/>
                </a:pPr>
                <a:r>
                  <a:rPr lang="en-AU" sz="2000" dirty="0"/>
                  <a:t>a)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165095" indent="0">
                  <a:buNone/>
                </a:pPr>
                <a:r>
                  <a:rPr lang="en-AU" sz="2000" dirty="0"/>
                  <a:t>b)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65095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A213F5-ED77-2C44-BB7D-F44D8F5FD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89125" y="1558200"/>
                <a:ext cx="3042000" cy="3741600"/>
              </a:xfrm>
              <a:blipFill rotWithShape="0">
                <a:blip r:embed="rId2"/>
                <a:stretch>
                  <a:fillRect t="-4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1A6DF7F1-27F4-494A-8890-E0A296FF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889000"/>
            <a:ext cx="5613400" cy="5613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3C134A-8D38-4DCD-BA5D-E3473E07142C}"/>
                  </a:ext>
                </a:extLst>
              </p14:cNvPr>
              <p14:cNvContentPartPr/>
              <p14:nvPr/>
            </p14:nvContentPartPr>
            <p14:xfrm>
              <a:off x="6854651" y="1009298"/>
              <a:ext cx="25560" cy="2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3C134A-8D38-4DCD-BA5D-E3473E0714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6011" y="1000658"/>
                <a:ext cx="43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C3A43E-E748-434D-94FC-3167D37C302B}"/>
                  </a:ext>
                </a:extLst>
              </p14:cNvPr>
              <p14:cNvContentPartPr/>
              <p14:nvPr/>
            </p14:nvContentPartPr>
            <p14:xfrm>
              <a:off x="7793171" y="4536938"/>
              <a:ext cx="48960" cy="6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C3A43E-E748-434D-94FC-3167D37C30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84171" y="4528298"/>
                <a:ext cx="66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8405B1-1B93-460E-BA02-AF5EC9474A7E}"/>
                  </a:ext>
                </a:extLst>
              </p14:cNvPr>
              <p14:cNvContentPartPr/>
              <p14:nvPr/>
            </p14:nvContentPartPr>
            <p14:xfrm>
              <a:off x="6412211" y="4602458"/>
              <a:ext cx="2412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8405B1-1B93-460E-BA02-AF5EC9474A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03571" y="4593458"/>
                <a:ext cx="417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829049-236F-4373-B603-311FA89E8C5C}"/>
                  </a:ext>
                </a:extLst>
              </p14:cNvPr>
              <p14:cNvContentPartPr/>
              <p14:nvPr/>
            </p14:nvContentPartPr>
            <p14:xfrm>
              <a:off x="6355691" y="5478698"/>
              <a:ext cx="6840" cy="27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829049-236F-4373-B603-311FA89E8C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7051" y="5469698"/>
                <a:ext cx="24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0581D1-F67A-47BF-992D-07CAA44A40DE}"/>
                  </a:ext>
                </a:extLst>
              </p14:cNvPr>
              <p14:cNvContentPartPr/>
              <p14:nvPr/>
            </p14:nvContentPartPr>
            <p14:xfrm>
              <a:off x="6289091" y="3478538"/>
              <a:ext cx="220320" cy="306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0581D1-F67A-47BF-992D-07CAA44A40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80451" y="3469538"/>
                <a:ext cx="237960" cy="30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E8DC77-F661-4B2F-A0C2-DA14DBD63514}"/>
                  </a:ext>
                </a:extLst>
              </p14:cNvPr>
              <p14:cNvContentPartPr/>
              <p14:nvPr/>
            </p14:nvContentPartPr>
            <p14:xfrm>
              <a:off x="6469451" y="672698"/>
              <a:ext cx="1875960" cy="394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E8DC77-F661-4B2F-A0C2-DA14DBD635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0811" y="663698"/>
                <a:ext cx="1893600" cy="39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48F86C-696C-4970-BE6C-95829BA9A817}"/>
                  </a:ext>
                </a:extLst>
              </p14:cNvPr>
              <p14:cNvContentPartPr/>
              <p14:nvPr/>
            </p14:nvContentPartPr>
            <p14:xfrm>
              <a:off x="8267651" y="6366818"/>
              <a:ext cx="14400" cy="44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48F86C-696C-4970-BE6C-95829BA9A8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58651" y="6357818"/>
                <a:ext cx="3204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55CB69B-9E91-4CD8-835A-C8583282E917}"/>
              </a:ext>
            </a:extLst>
          </p:cNvPr>
          <p:cNvGrpSpPr/>
          <p:nvPr/>
        </p:nvGrpSpPr>
        <p:grpSpPr>
          <a:xfrm>
            <a:off x="6333731" y="1015418"/>
            <a:ext cx="1972440" cy="5725800"/>
            <a:chOff x="6333731" y="1015418"/>
            <a:chExt cx="1972440" cy="57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8452A6-048B-450B-8200-18C1F01C2A05}"/>
                    </a:ext>
                  </a:extLst>
                </p14:cNvPr>
                <p14:cNvContentPartPr/>
                <p14:nvPr/>
              </p14:nvContentPartPr>
              <p14:xfrm>
                <a:off x="6836291" y="6348098"/>
                <a:ext cx="55080" cy="5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8452A6-048B-450B-8200-18C1F01C2A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27291" y="6339098"/>
                  <a:ext cx="72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937E58-20E5-4B43-B830-5D6481188C54}"/>
                    </a:ext>
                  </a:extLst>
                </p14:cNvPr>
                <p14:cNvContentPartPr/>
                <p14:nvPr/>
              </p14:nvContentPartPr>
              <p14:xfrm>
                <a:off x="7796051" y="2767898"/>
                <a:ext cx="44640" cy="6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937E58-20E5-4B43-B830-5D6481188C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87051" y="2759258"/>
                  <a:ext cx="62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96C59C-B160-4706-A51E-7BF46AF0D4C8}"/>
                    </a:ext>
                  </a:extLst>
                </p14:cNvPr>
                <p14:cNvContentPartPr/>
                <p14:nvPr/>
              </p14:nvContentPartPr>
              <p14:xfrm>
                <a:off x="6415451" y="2332298"/>
                <a:ext cx="5400" cy="5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96C59C-B160-4706-A51E-7BF46AF0D4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06811" y="2323298"/>
                  <a:ext cx="23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589800-1F71-4143-89B8-E7FC687742D5}"/>
                    </a:ext>
                  </a:extLst>
                </p14:cNvPr>
                <p14:cNvContentPartPr/>
                <p14:nvPr/>
              </p14:nvContentPartPr>
              <p14:xfrm>
                <a:off x="6447851" y="3672218"/>
                <a:ext cx="25560" cy="37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589800-1F71-4143-89B8-E7FC687742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8851" y="3663578"/>
                  <a:ext cx="43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DA5B5A-0BFC-4DDE-8267-AD939C562CAF}"/>
                    </a:ext>
                  </a:extLst>
                </p14:cNvPr>
                <p14:cNvContentPartPr/>
                <p14:nvPr/>
              </p14:nvContentPartPr>
              <p14:xfrm>
                <a:off x="7485011" y="3645578"/>
                <a:ext cx="29160" cy="86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DA5B5A-0BFC-4DDE-8267-AD939C562C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76371" y="3636578"/>
                  <a:ext cx="46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61FBC4-D705-4294-971D-EB8E54C7F580}"/>
                    </a:ext>
                  </a:extLst>
                </p14:cNvPr>
                <p14:cNvContentPartPr/>
                <p14:nvPr/>
              </p14:nvContentPartPr>
              <p14:xfrm>
                <a:off x="6333731" y="1015418"/>
                <a:ext cx="1972440" cy="572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61FBC4-D705-4294-971D-EB8E54C7F5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24731" y="1006418"/>
                  <a:ext cx="1990080" cy="5743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05C8467-B16C-4B3E-9442-E206F6B230C6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</p:spTree>
    <p:extLst>
      <p:ext uri="{BB962C8B-B14F-4D97-AF65-F5344CB8AC3E}">
        <p14:creationId xmlns:p14="http://schemas.microsoft.com/office/powerpoint/2010/main" val="9536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213F5-ED77-2C44-BB7D-F44D8F5FDF2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89125" y="1558200"/>
                <a:ext cx="3042000" cy="3741600"/>
              </a:xfrm>
            </p:spPr>
            <p:txBody>
              <a:bodyPr/>
              <a:lstStyle/>
              <a:p>
                <a:pPr marL="165095" indent="0">
                  <a:buNone/>
                </a:pPr>
                <a:r>
                  <a:rPr lang="en-US" sz="2000" dirty="0"/>
                  <a:t>The graph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shown on the right.</a:t>
                </a:r>
              </a:p>
              <a:p>
                <a:pPr marL="165095" indent="0">
                  <a:buNone/>
                </a:pPr>
                <a:endParaRPr lang="en-US" sz="2000" dirty="0"/>
              </a:p>
              <a:p>
                <a:pPr marL="165095" indent="0">
                  <a:buNone/>
                </a:pPr>
                <a:r>
                  <a:rPr lang="en-US" sz="2000" dirty="0"/>
                  <a:t>Draw the graph of the following</a:t>
                </a:r>
              </a:p>
              <a:p>
                <a:pPr marL="165095" indent="0">
                  <a:buNone/>
                </a:pPr>
                <a:endParaRPr lang="en-US" sz="2000" dirty="0"/>
              </a:p>
              <a:p>
                <a:pPr marL="165095" indent="0">
                  <a:buNone/>
                </a:pPr>
                <a:r>
                  <a:rPr lang="en-AU" sz="2000" dirty="0"/>
                  <a:t>a)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165095" indent="0">
                  <a:buNone/>
                </a:pPr>
                <a:r>
                  <a:rPr lang="en-AU" sz="2000" dirty="0"/>
                  <a:t>b)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65095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A213F5-ED77-2C44-BB7D-F44D8F5FD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89125" y="1558200"/>
                <a:ext cx="3042000" cy="3741600"/>
              </a:xfrm>
              <a:blipFill rotWithShape="0">
                <a:blip r:embed="rId2"/>
                <a:stretch>
                  <a:fillRect t="-4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1241B1-A2E3-564F-BEC5-89D8FD57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59" t="30769" r="19872" b="34658"/>
          <a:stretch/>
        </p:blipFill>
        <p:spPr>
          <a:xfrm>
            <a:off x="5359400" y="397149"/>
            <a:ext cx="5731510" cy="56607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6665" y="2229996"/>
            <a:ext cx="630644" cy="2166851"/>
            <a:chOff x="7643291" y="2272145"/>
            <a:chExt cx="630644" cy="2166851"/>
          </a:xfrm>
        </p:grpSpPr>
        <p:sp>
          <p:nvSpPr>
            <p:cNvPr id="13" name="Oval 12"/>
            <p:cNvSpPr/>
            <p:nvPr/>
          </p:nvSpPr>
          <p:spPr>
            <a:xfrm>
              <a:off x="8041178" y="4206240"/>
              <a:ext cx="232757" cy="23275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 flipV="1">
              <a:off x="7643291" y="2272145"/>
              <a:ext cx="431973" cy="196818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007926" y="2229996"/>
            <a:ext cx="2244437" cy="1130531"/>
            <a:chOff x="8024552" y="2272145"/>
            <a:chExt cx="2244437" cy="1130531"/>
          </a:xfrm>
          <a:solidFill>
            <a:srgbClr val="215381"/>
          </a:solidFill>
        </p:grpSpPr>
        <p:sp>
          <p:nvSpPr>
            <p:cNvPr id="10" name="Oval 9"/>
            <p:cNvSpPr/>
            <p:nvPr/>
          </p:nvSpPr>
          <p:spPr>
            <a:xfrm>
              <a:off x="8024552" y="3158836"/>
              <a:ext cx="243840" cy="2438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1" name="Straight Connector 10"/>
            <p:cNvCxnSpPr>
              <a:stCxn id="10" idx="7"/>
            </p:cNvCxnSpPr>
            <p:nvPr/>
          </p:nvCxnSpPr>
          <p:spPr>
            <a:xfrm flipV="1">
              <a:off x="8232682" y="2295854"/>
              <a:ext cx="462431" cy="898692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695113" y="2272145"/>
              <a:ext cx="1573876" cy="23709"/>
            </a:xfrm>
            <a:prstGeom prst="straightConnector1">
              <a:avLst/>
            </a:prstGeom>
            <a:grpFill/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6046123" y="2279872"/>
            <a:ext cx="3164378" cy="2166851"/>
            <a:chOff x="7104611" y="2272145"/>
            <a:chExt cx="3164378" cy="2166851"/>
          </a:xfrm>
        </p:grpSpPr>
        <p:grpSp>
          <p:nvGrpSpPr>
            <p:cNvPr id="17" name="Group 16"/>
            <p:cNvGrpSpPr/>
            <p:nvPr/>
          </p:nvGrpSpPr>
          <p:grpSpPr>
            <a:xfrm>
              <a:off x="7104611" y="2272146"/>
              <a:ext cx="1169324" cy="2166850"/>
              <a:chOff x="7104611" y="2272146"/>
              <a:chExt cx="1169324" cy="216685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041178" y="4206240"/>
                <a:ext cx="232757" cy="232756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3" name="Straight Arrow Connector 22"/>
              <p:cNvCxnSpPr>
                <a:stCxn id="22" idx="1"/>
              </p:cNvCxnSpPr>
              <p:nvPr/>
            </p:nvCxnSpPr>
            <p:spPr>
              <a:xfrm flipH="1" flipV="1">
                <a:off x="7104611" y="2272146"/>
                <a:ext cx="970653" cy="196818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8024552" y="2272145"/>
              <a:ext cx="2244437" cy="1130531"/>
              <a:chOff x="8024552" y="2272145"/>
              <a:chExt cx="2244437" cy="1130531"/>
            </a:xfrm>
            <a:solidFill>
              <a:srgbClr val="215381"/>
            </a:solidFill>
          </p:grpSpPr>
          <p:sp>
            <p:nvSpPr>
              <p:cNvPr id="19" name="Oval 18"/>
              <p:cNvSpPr/>
              <p:nvPr/>
            </p:nvSpPr>
            <p:spPr>
              <a:xfrm>
                <a:off x="8024552" y="3158836"/>
                <a:ext cx="243840" cy="2438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0" name="Straight Connector 19"/>
              <p:cNvCxnSpPr>
                <a:stCxn id="19" idx="7"/>
              </p:cNvCxnSpPr>
              <p:nvPr/>
            </p:nvCxnSpPr>
            <p:spPr>
              <a:xfrm flipV="1">
                <a:off x="8232682" y="2272145"/>
                <a:ext cx="950111" cy="922401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9182793" y="2272145"/>
                <a:ext cx="1086196" cy="0"/>
              </a:xfrm>
              <a:prstGeom prst="straightConnector1">
                <a:avLst/>
              </a:prstGeom>
              <a:grpFill/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732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213F5-ED77-2C44-BB7D-F44D8F5FDF2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89125" y="1558200"/>
                <a:ext cx="3042000" cy="3741600"/>
              </a:xfrm>
            </p:spPr>
            <p:txBody>
              <a:bodyPr/>
              <a:lstStyle/>
              <a:p>
                <a:pPr marL="165095" indent="0">
                  <a:buNone/>
                </a:pPr>
                <a:r>
                  <a:rPr lang="en-US" sz="2000" dirty="0"/>
                  <a:t>The graph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shown on the right.</a:t>
                </a:r>
              </a:p>
              <a:p>
                <a:pPr marL="165095" indent="0">
                  <a:buNone/>
                </a:pPr>
                <a:endParaRPr lang="en-US" sz="2000" dirty="0"/>
              </a:p>
              <a:p>
                <a:pPr marL="165095" indent="0">
                  <a:buNone/>
                </a:pPr>
                <a:r>
                  <a:rPr lang="en-US" sz="2000" dirty="0"/>
                  <a:t>Draw the graph of the following</a:t>
                </a:r>
              </a:p>
              <a:p>
                <a:pPr marL="165095" indent="0">
                  <a:buNone/>
                </a:pPr>
                <a:endParaRPr lang="en-US" sz="2000" dirty="0"/>
              </a:p>
              <a:p>
                <a:pPr marL="165095" indent="0">
                  <a:buNone/>
                </a:pPr>
                <a:r>
                  <a:rPr lang="en-AU" sz="2000" dirty="0"/>
                  <a:t>a)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165095" indent="0">
                  <a:buNone/>
                </a:pPr>
                <a:r>
                  <a:rPr lang="en-AU" sz="2000" dirty="0"/>
                  <a:t>b)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65095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A213F5-ED77-2C44-BB7D-F44D8F5FD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89125" y="1558200"/>
                <a:ext cx="3042000" cy="3741600"/>
              </a:xfrm>
              <a:blipFill rotWithShape="0">
                <a:blip r:embed="rId2"/>
                <a:stretch>
                  <a:fillRect t="-4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1241B1-A2E3-564F-BEC5-89D8FD57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59" t="30769" r="19872" b="34658"/>
          <a:stretch/>
        </p:blipFill>
        <p:spPr>
          <a:xfrm>
            <a:off x="5359400" y="397149"/>
            <a:ext cx="5731510" cy="56607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18463" y="1177636"/>
            <a:ext cx="3158838" cy="4296509"/>
            <a:chOff x="7110151" y="1190690"/>
            <a:chExt cx="3158838" cy="4296509"/>
          </a:xfrm>
        </p:grpSpPr>
        <p:grpSp>
          <p:nvGrpSpPr>
            <p:cNvPr id="6" name="Group 5"/>
            <p:cNvGrpSpPr/>
            <p:nvPr/>
          </p:nvGrpSpPr>
          <p:grpSpPr>
            <a:xfrm>
              <a:off x="7110151" y="1190690"/>
              <a:ext cx="1158241" cy="4296509"/>
              <a:chOff x="7110151" y="1190690"/>
              <a:chExt cx="1158241" cy="429650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035635" y="5254443"/>
                <a:ext cx="232757" cy="23275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4" name="Straight Arrow Connector 13"/>
              <p:cNvCxnSpPr>
                <a:stCxn id="13" idx="1"/>
              </p:cNvCxnSpPr>
              <p:nvPr/>
            </p:nvCxnSpPr>
            <p:spPr>
              <a:xfrm flipH="1" flipV="1">
                <a:off x="7110151" y="1190690"/>
                <a:ext cx="959570" cy="4097839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8024552" y="1238348"/>
              <a:ext cx="2244437" cy="2164328"/>
              <a:chOff x="8024552" y="1238348"/>
              <a:chExt cx="2244437" cy="2164328"/>
            </a:xfrm>
            <a:solidFill>
              <a:srgbClr val="215381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8024552" y="3158836"/>
                <a:ext cx="243840" cy="2438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1" name="Straight Connector 10"/>
              <p:cNvCxnSpPr>
                <a:stCxn id="10" idx="7"/>
              </p:cNvCxnSpPr>
              <p:nvPr/>
            </p:nvCxnSpPr>
            <p:spPr>
              <a:xfrm flipV="1">
                <a:off x="8232682" y="1238348"/>
                <a:ext cx="967757" cy="1956198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9182793" y="1238348"/>
                <a:ext cx="1086196" cy="0"/>
              </a:xfrm>
              <a:prstGeom prst="straightConnector1">
                <a:avLst/>
              </a:prstGeom>
              <a:grpFill/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100817" y="2130601"/>
            <a:ext cx="3197265" cy="2230308"/>
            <a:chOff x="7131302" y="2110633"/>
            <a:chExt cx="3197265" cy="2230308"/>
          </a:xfrm>
        </p:grpSpPr>
        <p:grpSp>
          <p:nvGrpSpPr>
            <p:cNvPr id="17" name="Group 16"/>
            <p:cNvGrpSpPr/>
            <p:nvPr/>
          </p:nvGrpSpPr>
          <p:grpSpPr>
            <a:xfrm>
              <a:off x="7131302" y="2110633"/>
              <a:ext cx="1140177" cy="2200055"/>
              <a:chOff x="7131302" y="2110633"/>
              <a:chExt cx="1140177" cy="2200055"/>
            </a:xfrm>
          </p:grpSpPr>
          <p:sp>
            <p:nvSpPr>
              <p:cNvPr id="22" name="Oval 21"/>
              <p:cNvSpPr/>
              <p:nvPr/>
            </p:nvSpPr>
            <p:spPr>
              <a:xfrm flipV="1">
                <a:off x="8038722" y="2110633"/>
                <a:ext cx="232757" cy="232756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7131302" y="2303705"/>
                <a:ext cx="963455" cy="20069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8056931" y="3128011"/>
              <a:ext cx="2271636" cy="1212930"/>
              <a:chOff x="8056931" y="3128011"/>
              <a:chExt cx="2271636" cy="1212930"/>
            </a:xfrm>
            <a:solidFill>
              <a:srgbClr val="215381"/>
            </a:solidFill>
          </p:grpSpPr>
          <p:sp>
            <p:nvSpPr>
              <p:cNvPr id="19" name="Oval 18"/>
              <p:cNvSpPr/>
              <p:nvPr/>
            </p:nvSpPr>
            <p:spPr>
              <a:xfrm flipV="1">
                <a:off x="8056931" y="3128011"/>
                <a:ext cx="243840" cy="2438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8239302" y="3376246"/>
                <a:ext cx="1003069" cy="934442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9242371" y="4325815"/>
                <a:ext cx="1086196" cy="15126"/>
              </a:xfrm>
              <a:prstGeom prst="straightConnector1">
                <a:avLst/>
              </a:prstGeom>
              <a:grpFill/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76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898459-908B-E741-8D09-4D565C766571}"/>
                  </a:ext>
                </a:extLst>
              </p:cNvPr>
              <p:cNvSpPr txBox="1"/>
              <p:nvPr/>
            </p:nvSpPr>
            <p:spPr>
              <a:xfrm>
                <a:off x="1480326" y="2975027"/>
                <a:ext cx="9013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898459-908B-E741-8D09-4D565C76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26" y="2975027"/>
                <a:ext cx="90133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E05F35-D2D4-DA45-A066-02D3157B0DF2}"/>
                  </a:ext>
                </a:extLst>
              </p:cNvPr>
              <p:cNvSpPr txBox="1"/>
              <p:nvPr/>
            </p:nvSpPr>
            <p:spPr>
              <a:xfrm>
                <a:off x="3230133" y="807880"/>
                <a:ext cx="11225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E05F35-D2D4-DA45-A066-02D3157B0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133" y="807880"/>
                <a:ext cx="112255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2E9A27-96A0-BF40-B420-92AC5C47BB1C}"/>
                  </a:ext>
                </a:extLst>
              </p:cNvPr>
              <p:cNvSpPr txBox="1"/>
              <p:nvPr/>
            </p:nvSpPr>
            <p:spPr>
              <a:xfrm>
                <a:off x="3077045" y="2344764"/>
                <a:ext cx="14287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92E9A27-96A0-BF40-B420-92AC5C47B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045" y="2344764"/>
                <a:ext cx="142872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C35B8-FA27-DC4A-87DB-125279B298A1}"/>
                  </a:ext>
                </a:extLst>
              </p:cNvPr>
              <p:cNvSpPr txBox="1"/>
              <p:nvPr/>
            </p:nvSpPr>
            <p:spPr>
              <a:xfrm>
                <a:off x="3226124" y="4120742"/>
                <a:ext cx="11305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4C35B8-FA27-DC4A-87DB-125279B2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24" y="4120742"/>
                <a:ext cx="113056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C47501-6010-504B-A678-CCF39E83D20E}"/>
                  </a:ext>
                </a:extLst>
              </p:cNvPr>
              <p:cNvSpPr txBox="1"/>
              <p:nvPr/>
            </p:nvSpPr>
            <p:spPr>
              <a:xfrm>
                <a:off x="3073037" y="5802372"/>
                <a:ext cx="14367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C47501-6010-504B-A678-CCF39E83D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037" y="5802372"/>
                <a:ext cx="1436740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01628-7EC3-5549-8D78-C4FB499909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179" t="46538" r="20128" b="31417"/>
          <a:stretch/>
        </p:blipFill>
        <p:spPr>
          <a:xfrm>
            <a:off x="4876206" y="5279155"/>
            <a:ext cx="2501872" cy="144201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74E7D-56CF-334F-A7EA-BED5F441BD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852" t="69124" r="20897" b="13373"/>
          <a:stretch/>
        </p:blipFill>
        <p:spPr>
          <a:xfrm>
            <a:off x="4860422" y="1897900"/>
            <a:ext cx="2679832" cy="130960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2DA0E0-CC3B-4B4E-9FDD-CB8A20E7E5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10" t="21552" r="24231" b="47840"/>
          <a:stretch/>
        </p:blipFill>
        <p:spPr>
          <a:xfrm>
            <a:off x="4876206" y="3467469"/>
            <a:ext cx="5384800" cy="179898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F8EBBF-4C47-A649-9430-3CDDBCBB9B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689" t="55618" r="21387" b="23638"/>
          <a:stretch/>
        </p:blipFill>
        <p:spPr>
          <a:xfrm>
            <a:off x="4876207" y="393700"/>
            <a:ext cx="6001527" cy="1320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37A8F1-9AC6-F844-B612-92E657121742}"/>
              </a:ext>
            </a:extLst>
          </p:cNvPr>
          <p:cNvSpPr/>
          <p:nvPr/>
        </p:nvSpPr>
        <p:spPr>
          <a:xfrm>
            <a:off x="2806701" y="127000"/>
            <a:ext cx="8071033" cy="3263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44A6B3-936B-D04D-97CC-EADBE49C93A5}"/>
              </a:ext>
            </a:extLst>
          </p:cNvPr>
          <p:cNvSpPr/>
          <p:nvPr/>
        </p:nvSpPr>
        <p:spPr>
          <a:xfrm>
            <a:off x="2806701" y="3480169"/>
            <a:ext cx="8071033" cy="32639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47A393-4731-6045-9569-B4D232CC08C4}"/>
              </a:ext>
            </a:extLst>
          </p:cNvPr>
          <p:cNvSpPr txBox="1"/>
          <p:nvPr/>
        </p:nvSpPr>
        <p:spPr>
          <a:xfrm>
            <a:off x="2841383" y="158631"/>
            <a:ext cx="169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HORIZONTAL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1ED8F-9FE9-D941-969C-15905370776A}"/>
              </a:ext>
            </a:extLst>
          </p:cNvPr>
          <p:cNvSpPr txBox="1"/>
          <p:nvPr/>
        </p:nvSpPr>
        <p:spPr>
          <a:xfrm>
            <a:off x="2808075" y="3473331"/>
            <a:ext cx="169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VERTICAL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F621CF-C5A2-2F47-97D5-677FF5B62E53}"/>
              </a:ext>
            </a:extLst>
          </p:cNvPr>
          <p:cNvSpPr txBox="1"/>
          <p:nvPr/>
        </p:nvSpPr>
        <p:spPr>
          <a:xfrm>
            <a:off x="2945149" y="1251697"/>
            <a:ext cx="169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Dilation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9A06C4-D96B-004B-9887-5677936E9F41}"/>
              </a:ext>
            </a:extLst>
          </p:cNvPr>
          <p:cNvSpPr txBox="1"/>
          <p:nvPr/>
        </p:nvSpPr>
        <p:spPr>
          <a:xfrm>
            <a:off x="2971187" y="2807390"/>
            <a:ext cx="169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Reflection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96194-3740-DA4E-8E26-7446F8D2A7AB}"/>
              </a:ext>
            </a:extLst>
          </p:cNvPr>
          <p:cNvSpPr txBox="1"/>
          <p:nvPr/>
        </p:nvSpPr>
        <p:spPr>
          <a:xfrm>
            <a:off x="2971187" y="4660429"/>
            <a:ext cx="169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Dilation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165DB7-C411-3348-A141-5CC2752DFE38}"/>
              </a:ext>
            </a:extLst>
          </p:cNvPr>
          <p:cNvSpPr txBox="1"/>
          <p:nvPr/>
        </p:nvSpPr>
        <p:spPr>
          <a:xfrm>
            <a:off x="2997225" y="6216122"/>
            <a:ext cx="169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Reflection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25B0FE-75EB-467E-B39F-00DD04A28539}"/>
              </a:ext>
            </a:extLst>
          </p:cNvPr>
          <p:cNvSpPr txBox="1"/>
          <p:nvPr/>
        </p:nvSpPr>
        <p:spPr>
          <a:xfrm>
            <a:off x="0" y="0"/>
            <a:ext cx="191257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5288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7"/>
            <a:ext cx="9144000" cy="1054975"/>
          </a:xfrm>
        </p:spPr>
        <p:txBody>
          <a:bodyPr>
            <a:normAutofit/>
          </a:bodyPr>
          <a:lstStyle/>
          <a:p>
            <a:pPr algn="l"/>
            <a:r>
              <a:rPr lang="en-AU" sz="4000"/>
              <a:t>Complete Cambridge Ex </a:t>
            </a:r>
            <a:r>
              <a:rPr lang="en-AU" sz="4000" dirty="0"/>
              <a:t>6G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98949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AFA2-0D40-DC4A-9629-CA7129C7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4400" b="1" dirty="0"/>
              <a:t>Horizontal Reflection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EF3D125-C070-0B45-AA96-B6DF6A08A372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r>
                  <a:rPr lang="en-AU" sz="4400" b="1" dirty="0"/>
                  <a:t>“</a:t>
                </a:r>
                <a14:m>
                  <m:oMath xmlns:m="http://schemas.openxmlformats.org/officeDocument/2006/math">
                    <m:r>
                      <a:rPr lang="en-AU" sz="4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AU" sz="4400" b="1" dirty="0"/>
                  <a:t>”</a:t>
                </a:r>
              </a:p>
              <a:p>
                <a:pPr algn="ctr">
                  <a:spcBef>
                    <a:spcPts val="0"/>
                  </a:spcBef>
                </a:pPr>
                <a:endParaRPr lang="en-AU" i="1" dirty="0"/>
              </a:p>
              <a:p>
                <a:pPr algn="ctr">
                  <a:spcBef>
                    <a:spcPts val="0"/>
                  </a:spcBef>
                </a:pPr>
                <a:r>
                  <a:rPr lang="en-AU" sz="3200" i="1" dirty="0"/>
                  <a:t>Reflection about the </a:t>
                </a:r>
                <a14:m>
                  <m:oMath xmlns:m="http://schemas.openxmlformats.org/officeDocument/2006/math">
                    <m:r>
                      <a:rPr lang="en-AU" sz="3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3200" i="1" dirty="0"/>
                  <a:t>– axis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F3D125-C070-0B45-AA96-B6DF6A08A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29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70AC2-C4D0-7941-9DEB-87DCF4684B58}"/>
                  </a:ext>
                </a:extLst>
              </p:cNvPr>
              <p:cNvSpPr txBox="1"/>
              <p:nvPr/>
            </p:nvSpPr>
            <p:spPr>
              <a:xfrm>
                <a:off x="5554980" y="1040130"/>
                <a:ext cx="4274820" cy="43806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AU" sz="3600" dirty="0"/>
                  <a:t>The transformation </a:t>
                </a:r>
                <a14:m>
                  <m:oMath xmlns:m="http://schemas.openxmlformats.org/officeDocument/2006/math"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AU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3600" i="1" dirty="0"/>
                  <a:t>, where </a:t>
                </a:r>
                <a14:m>
                  <m:oMath xmlns:m="http://schemas.openxmlformats.org/officeDocument/2006/math">
                    <m:r>
                      <a:rPr lang="en-AU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36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AU" sz="3600" dirty="0"/>
                  <a:t>, generalises </a:t>
                </a:r>
                <a:r>
                  <a:rPr lang="en" sz="3600" dirty="0"/>
                  <a:t>a </a:t>
                </a:r>
                <a:r>
                  <a:rPr lang="en" sz="3600" dirty="0">
                    <a:solidFill>
                      <a:srgbClr val="FF0000"/>
                    </a:solidFill>
                  </a:rPr>
                  <a:t>reflection</a:t>
                </a:r>
                <a:r>
                  <a:rPr lang="en" sz="3600" dirty="0">
                    <a:solidFill>
                      <a:srgbClr val="000000"/>
                    </a:solidFill>
                  </a:rPr>
                  <a:t> about the </a:t>
                </a:r>
                <a14:m>
                  <m:oMath xmlns:m="http://schemas.openxmlformats.org/officeDocument/2006/math">
                    <m:r>
                      <a:rPr lang="en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" sz="3600" dirty="0">
                    <a:solidFill>
                      <a:srgbClr val="FF0000"/>
                    </a:solidFill>
                  </a:rPr>
                  <a:t> – axis</a:t>
                </a:r>
                <a:r>
                  <a:rPr lang="en-AU" sz="3600" dirty="0"/>
                  <a:t>.</a:t>
                </a:r>
              </a:p>
              <a:p>
                <a:pPr>
                  <a:spcBef>
                    <a:spcPts val="1600"/>
                  </a:spcBef>
                </a:pPr>
                <a:endParaRPr lang="en-AU" sz="3600" dirty="0"/>
              </a:p>
              <a:p>
                <a:pPr algn="ctr">
                  <a:spcBef>
                    <a:spcPts val="1600"/>
                  </a:spcBef>
                  <a:spcAft>
                    <a:spcPts val="1600"/>
                  </a:spcAft>
                </a:pPr>
                <a:r>
                  <a:rPr lang="en-AU" sz="3600" b="1" i="1" dirty="0"/>
                  <a:t>“flipped horizontally”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E70AC2-C4D0-7941-9DEB-87DCF4684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80" y="1040130"/>
                <a:ext cx="4274820" cy="4380686"/>
              </a:xfrm>
              <a:prstGeom prst="rect">
                <a:avLst/>
              </a:prstGeom>
              <a:blipFill rotWithShape="0">
                <a:blip r:embed="rId3"/>
                <a:stretch>
                  <a:fillRect l="-3960" t="-1936" r="-3678" b="-401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596116" y="2014309"/>
              <a:ext cx="2943720" cy="695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156" y="2001349"/>
                <a:ext cx="29815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1358236" y="6377149"/>
              <a:ext cx="3238200" cy="1335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2756" y="6357709"/>
                <a:ext cx="3271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2327716" y="4950109"/>
              <a:ext cx="44280" cy="17974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7556" y="4938949"/>
                <a:ext cx="86760" cy="18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/>
              <p14:cNvContentPartPr/>
              <p14:nvPr/>
            </p14:nvContentPartPr>
            <p14:xfrm>
              <a:off x="2371636" y="6380389"/>
              <a:ext cx="360" cy="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3356" y="6372109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1159516" y="4934269"/>
              <a:ext cx="1262160" cy="7639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9716" y="4916989"/>
                <a:ext cx="129240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2376316" y="5701429"/>
              <a:ext cx="1567440" cy="6930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3356" y="5690629"/>
                <a:ext cx="159120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Ink 51"/>
              <p14:cNvContentPartPr/>
              <p14:nvPr/>
            </p14:nvContentPartPr>
            <p14:xfrm>
              <a:off x="4507876" y="6441949"/>
              <a:ext cx="162000" cy="1414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7356" y="6424309"/>
                <a:ext cx="205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/>
              <p14:cNvContentPartPr/>
              <p14:nvPr/>
            </p14:nvContentPartPr>
            <p14:xfrm>
              <a:off x="802396" y="5823109"/>
              <a:ext cx="1563120" cy="561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2236" y="5800789"/>
                <a:ext cx="160164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" name="Ink 61"/>
              <p14:cNvContentPartPr/>
              <p14:nvPr/>
            </p14:nvContentPartPr>
            <p14:xfrm>
              <a:off x="4141396" y="5390749"/>
              <a:ext cx="955080" cy="5688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5556" y="5372389"/>
                <a:ext cx="98928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1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7"/>
          <p:cNvSpPr txBox="1">
            <a:spLocks noGrp="1"/>
          </p:cNvSpPr>
          <p:nvPr>
            <p:ph type="body" idx="1"/>
          </p:nvPr>
        </p:nvSpPr>
        <p:spPr>
          <a:xfrm>
            <a:off x="1489126" y="1054101"/>
            <a:ext cx="4393675" cy="5680144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9044" tIns="99044" rIns="99044" bIns="99044" rtlCol="0" anchor="t" anchorCtr="0">
            <a:noAutofit/>
          </a:bodyPr>
          <a:lstStyle/>
          <a:p>
            <a:pPr marL="0" indent="0">
              <a:spcAft>
                <a:spcPts val="1733"/>
              </a:spcAft>
              <a:buNone/>
            </a:pPr>
            <a:r>
              <a:rPr lang="en" sz="1733"/>
              <a:t>Describe the transformations that have occured from:</a:t>
            </a:r>
            <a:endParaRPr sz="1733"/>
          </a:p>
        </p:txBody>
      </p:sp>
      <p:sp>
        <p:nvSpPr>
          <p:cNvPr id="577" name="Google Shape;577;p77"/>
          <p:cNvSpPr txBox="1">
            <a:spLocks noGrp="1"/>
          </p:cNvSpPr>
          <p:nvPr>
            <p:ph type="body" idx="1"/>
          </p:nvPr>
        </p:nvSpPr>
        <p:spPr>
          <a:xfrm>
            <a:off x="6239136" y="1054101"/>
            <a:ext cx="4393675" cy="5664814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9044" tIns="99044" rIns="99044" bIns="99044" rtlCol="0" anchor="t" anchorCtr="0">
            <a:noAutofit/>
          </a:bodyPr>
          <a:lstStyle/>
          <a:p>
            <a:pPr marL="0" indent="0">
              <a:spcAft>
                <a:spcPts val="1733"/>
              </a:spcAft>
              <a:buNone/>
            </a:pPr>
            <a:r>
              <a:rPr lang="en" sz="1733" dirty="0"/>
              <a:t>Describe the transformations that have occured from:</a:t>
            </a:r>
            <a:endParaRPr sz="1733" dirty="0"/>
          </a:p>
        </p:txBody>
      </p:sp>
      <p:pic>
        <p:nvPicPr>
          <p:cNvPr id="578" name="Google Shape;57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241" y="1680314"/>
            <a:ext cx="2534485" cy="73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067" y="1680314"/>
            <a:ext cx="3879808" cy="818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878585" y="1985825"/>
              <a:ext cx="33120" cy="88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7473" y="1787551"/>
                <a:ext cx="237894" cy="507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0" name="Ink 549"/>
              <p14:cNvContentPartPr/>
              <p14:nvPr/>
            </p14:nvContentPartPr>
            <p14:xfrm>
              <a:off x="4073705" y="1943345"/>
              <a:ext cx="7920" cy="139680"/>
            </p14:xfrm>
          </p:contentPart>
        </mc:Choice>
        <mc:Fallback xmlns="">
          <p:pic>
            <p:nvPicPr>
              <p:cNvPr id="550" name="Ink 54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6613" y="1740502"/>
                <a:ext cx="220038" cy="567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1" name="Ink 550"/>
              <p14:cNvContentPartPr/>
              <p14:nvPr/>
            </p14:nvContentPartPr>
            <p14:xfrm>
              <a:off x="1718999" y="3471987"/>
              <a:ext cx="34200" cy="174600"/>
            </p14:xfrm>
          </p:contentPart>
        </mc:Choice>
        <mc:Fallback xmlns="">
          <p:pic>
            <p:nvPicPr>
              <p:cNvPr id="551" name="Ink 55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07039" y="3254547"/>
                <a:ext cx="27324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5" name="Ink 554"/>
              <p14:cNvContentPartPr/>
              <p14:nvPr/>
            </p14:nvContentPartPr>
            <p14:xfrm>
              <a:off x="2648465" y="3965465"/>
              <a:ext cx="0" cy="7560"/>
            </p14:xfrm>
          </p:contentPart>
        </mc:Choice>
        <mc:Fallback xmlns="">
          <p:pic>
            <p:nvPicPr>
              <p:cNvPr id="555" name="Ink 55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4" name="Ink 603"/>
              <p14:cNvContentPartPr/>
              <p14:nvPr/>
            </p14:nvContentPartPr>
            <p14:xfrm>
              <a:off x="9404945" y="1948745"/>
              <a:ext cx="41040" cy="314280"/>
            </p14:xfrm>
          </p:contentPart>
        </mc:Choice>
        <mc:Fallback xmlns="">
          <p:pic>
            <p:nvPicPr>
              <p:cNvPr id="604" name="Ink 60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91185" y="1766945"/>
                <a:ext cx="26388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70359" y="2716940"/>
                <a:ext cx="3964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dirty="0" err="1">
                    <a:solidFill>
                      <a:srgbClr val="002060"/>
                    </a:solidFill>
                  </a:rPr>
                  <a:t>ve</a:t>
                </a:r>
                <a:r>
                  <a:rPr lang="en-AU" dirty="0">
                    <a:solidFill>
                      <a:srgbClr val="002060"/>
                    </a:solidFill>
                  </a:rPr>
                  <a:t>: Reflection about the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dirty="0">
                    <a:solidFill>
                      <a:srgbClr val="002060"/>
                    </a:solidFill>
                  </a:rPr>
                  <a:t>axis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359" y="2716940"/>
                <a:ext cx="3964439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95051" y="3250025"/>
                <a:ext cx="3092586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rgbClr val="002060"/>
                    </a:solidFill>
                  </a:rPr>
                  <a:t>Dilation parallel to the x-axis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051" y="3250025"/>
                <a:ext cx="3092586" cy="761875"/>
              </a:xfrm>
              <a:prstGeom prst="rect">
                <a:avLst/>
              </a:prstGeom>
              <a:blipFill rotWithShape="0">
                <a:blip r:embed="rId18"/>
                <a:stretch>
                  <a:fillRect l="-1775" t="-4000" b="-48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39904" y="2424479"/>
                <a:ext cx="396443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04" y="2424479"/>
                <a:ext cx="3964439" cy="71468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26006" y="3334179"/>
            <a:ext cx="299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Dilation parallel to the x-axis by a factor of 2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</p:spTree>
    <p:extLst>
      <p:ext uri="{BB962C8B-B14F-4D97-AF65-F5344CB8AC3E}">
        <p14:creationId xmlns:p14="http://schemas.microsoft.com/office/powerpoint/2010/main" val="17499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2" name="Google Shape;562;p7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22550" y="363681"/>
                <a:ext cx="9659650" cy="1714500"/>
              </a:xfrm>
              <a:prstGeom prst="rect">
                <a:avLst/>
              </a:prstGeom>
            </p:spPr>
            <p:txBody>
              <a:bodyPr spcFirstLastPara="1" vert="horz" wrap="square" lIns="99044" tIns="99044" rIns="99044" bIns="99044" rtlCol="0" anchor="ctr" anchorCtr="0">
                <a:noAutofit/>
              </a:bodyPr>
              <a:lstStyle/>
              <a:p>
                <a:r>
                  <a:rPr lang="en-AU" sz="3250" dirty="0">
                    <a:solidFill>
                      <a:schemeClr val="accent5"/>
                    </a:solidFill>
                  </a:rPr>
                  <a:t>Terminology </a:t>
                </a:r>
                <a14:m>
                  <m:oMath xmlns:m="http://schemas.openxmlformats.org/officeDocument/2006/math"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325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325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AU" sz="325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32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2" name="Google Shape;562;p7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2550" y="363681"/>
                <a:ext cx="9659650" cy="1714500"/>
              </a:xfrm>
              <a:prstGeom prst="rect">
                <a:avLst/>
              </a:prstGeom>
              <a:blipFill rotWithShape="0">
                <a:blip r:embed="rId3"/>
                <a:stretch>
                  <a:fillRect l="-15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3837" y="2325333"/>
                <a:ext cx="3212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Parallel to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/>
                  <a:t>axis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37" y="2325333"/>
                <a:ext cx="321235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657" t="-10526" r="-1898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6915" y="1518442"/>
                <a:ext cx="2317558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/>
                  <a:t>Dilation factor: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15" y="1518442"/>
                <a:ext cx="2317558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4211" b="-9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8091316" y="889309"/>
              <a:ext cx="25920" cy="1832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0076" y="875269"/>
                <a:ext cx="61200" cy="18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7572196" y="2354869"/>
              <a:ext cx="3467160" cy="257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56356" y="2336149"/>
                <a:ext cx="35017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10936036" y="2331829"/>
              <a:ext cx="130320" cy="172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17676" y="2318149"/>
                <a:ext cx="168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8020036" y="1715869"/>
              <a:ext cx="1930320" cy="884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02756" y="1696429"/>
                <a:ext cx="1972440" cy="9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10219636" y="1652869"/>
              <a:ext cx="355680" cy="304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98756" y="1631989"/>
                <a:ext cx="3949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4" name="Ink 543"/>
              <p14:cNvContentPartPr/>
              <p14:nvPr/>
            </p14:nvContentPartPr>
            <p14:xfrm>
              <a:off x="10752436" y="1447309"/>
              <a:ext cx="456480" cy="352800"/>
            </p14:xfrm>
          </p:contentPart>
        </mc:Choice>
        <mc:Fallback xmlns="">
          <p:pic>
            <p:nvPicPr>
              <p:cNvPr id="544" name="Ink 5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32996" y="1424989"/>
                <a:ext cx="4982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5" name="Ink 544"/>
              <p14:cNvContentPartPr/>
              <p14:nvPr/>
            </p14:nvContentPartPr>
            <p14:xfrm>
              <a:off x="11068516" y="1617589"/>
              <a:ext cx="199800" cy="163800"/>
            </p14:xfrm>
          </p:contentPart>
        </mc:Choice>
        <mc:Fallback xmlns="">
          <p:pic>
            <p:nvPicPr>
              <p:cNvPr id="545" name="Ink 5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44756" y="1595989"/>
                <a:ext cx="244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8" name="Ink 547"/>
              <p14:cNvContentPartPr/>
              <p14:nvPr/>
            </p14:nvContentPartPr>
            <p14:xfrm>
              <a:off x="8062516" y="1340749"/>
              <a:ext cx="1638720" cy="1177560"/>
            </p14:xfrm>
          </p:contentPart>
        </mc:Choice>
        <mc:Fallback xmlns="">
          <p:pic>
            <p:nvPicPr>
              <p:cNvPr id="548" name="Ink 5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43796" y="1317349"/>
                <a:ext cx="1680480" cy="12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6" name="Ink 555"/>
              <p14:cNvContentPartPr/>
              <p14:nvPr/>
            </p14:nvContentPartPr>
            <p14:xfrm>
              <a:off x="8065036" y="850429"/>
              <a:ext cx="166680" cy="74520"/>
            </p14:xfrm>
          </p:contentPart>
        </mc:Choice>
        <mc:Fallback xmlns="">
          <p:pic>
            <p:nvPicPr>
              <p:cNvPr id="556" name="Ink 5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49556" y="830269"/>
                <a:ext cx="200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7" name="Ink 556"/>
              <p14:cNvContentPartPr/>
              <p14:nvPr/>
            </p14:nvContentPartPr>
            <p14:xfrm>
              <a:off x="8278516" y="1961749"/>
              <a:ext cx="478800" cy="165960"/>
            </p14:xfrm>
          </p:contentPart>
        </mc:Choice>
        <mc:Fallback xmlns="">
          <p:pic>
            <p:nvPicPr>
              <p:cNvPr id="557" name="Ink 55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58356" y="1945549"/>
                <a:ext cx="5198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53837" y="2908741"/>
                <a:ext cx="26848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Along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/>
                  <a:t>axis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37" y="2908741"/>
                <a:ext cx="2684838" cy="461665"/>
              </a:xfrm>
              <a:prstGeom prst="rect">
                <a:avLst/>
              </a:prstGeom>
              <a:blipFill rotWithShape="0">
                <a:blip r:embed="rId26"/>
                <a:stretch>
                  <a:fillRect l="-3182" t="-10526" r="-2727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53837" y="3565466"/>
                <a:ext cx="2207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In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/>
                  <a:t>axis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37" y="3565466"/>
                <a:ext cx="2207143" cy="461665"/>
              </a:xfrm>
              <a:prstGeom prst="rect">
                <a:avLst/>
              </a:prstGeom>
              <a:blipFill rotWithShape="0">
                <a:blip r:embed="rId27"/>
                <a:stretch>
                  <a:fillRect l="-3867" t="-10526" r="-3315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01655" y="4382884"/>
                <a:ext cx="26229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>
                    <a:solidFill>
                      <a:srgbClr val="FF0000"/>
                    </a:solidFill>
                  </a:rPr>
                  <a:t>From</a:t>
                </a:r>
                <a:r>
                  <a:rPr lang="en-AU" sz="2400" dirty="0"/>
                  <a:t>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/>
                  <a:t>axis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55" y="4382884"/>
                <a:ext cx="2622962" cy="461665"/>
              </a:xfrm>
              <a:prstGeom prst="rect">
                <a:avLst/>
              </a:prstGeom>
              <a:blipFill rotWithShape="0">
                <a:blip r:embed="rId28"/>
                <a:stretch>
                  <a:fillRect l="-3256" t="-10526" r="-2791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26AC5-ACED-9B44-8492-1FC921434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0" dirty="0"/>
                  <a:t>Find the rule for the image of the graph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under the following transformation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under  dilation 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b="1" u="sng" dirty="0"/>
                  <a:t>parallel to 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826AC5-ACED-9B44-8492-1FC921434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  <a:blipFill rotWithShape="0">
                <a:blip r:embed="rId2"/>
                <a:stretch>
                  <a:fillRect l="-1130" t="-20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/>
              <p14:cNvContentPartPr/>
              <p14:nvPr/>
            </p14:nvContentPartPr>
            <p14:xfrm>
              <a:off x="5280076" y="2675989"/>
              <a:ext cx="671040" cy="16480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9916" y="2657269"/>
                <a:ext cx="713520" cy="16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/>
              <p14:cNvContentPartPr/>
              <p14:nvPr/>
            </p14:nvContentPartPr>
            <p14:xfrm>
              <a:off x="4987756" y="4767949"/>
              <a:ext cx="971640" cy="3265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7956" y="4747789"/>
                <a:ext cx="10040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/>
              <p14:cNvContentPartPr/>
              <p14:nvPr/>
            </p14:nvContentPartPr>
            <p14:xfrm>
              <a:off x="4813876" y="3710269"/>
              <a:ext cx="379440" cy="483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956" y="3688309"/>
                <a:ext cx="4176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k 47"/>
              <p14:cNvContentPartPr/>
              <p14:nvPr/>
            </p14:nvContentPartPr>
            <p14:xfrm>
              <a:off x="4022236" y="2823229"/>
              <a:ext cx="1352880" cy="4636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6396" y="2801269"/>
                <a:ext cx="138744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/>
              <p14:cNvContentPartPr/>
              <p14:nvPr/>
            </p14:nvContentPartPr>
            <p14:xfrm>
              <a:off x="7775956" y="2455309"/>
              <a:ext cx="2254320" cy="767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59396" y="2432629"/>
                <a:ext cx="2293560" cy="8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26AC5-ACED-9B44-8492-1FC921434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0" dirty="0"/>
                  <a:t>Find the rule for the image of the graph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under the following transformation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under  dilation factor of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u="sng" dirty="0"/>
                  <a:t>from the </a:t>
                </a:r>
                <a14:m>
                  <m:oMath xmlns:m="http://schemas.openxmlformats.org/officeDocument/2006/math">
                    <m:r>
                      <a:rPr lang="en-AU" b="1" i="1" u="sng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AU" b="0" i="1" u="sng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axis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826AC5-ACED-9B44-8492-1FC921434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850899"/>
                <a:ext cx="11326091" cy="5032375"/>
              </a:xfrm>
              <a:blipFill rotWithShape="0">
                <a:blip r:embed="rId2"/>
                <a:stretch>
                  <a:fillRect l="-1130" t="-20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3747916" y="2488069"/>
              <a:ext cx="1840320" cy="2379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9916" y="2464669"/>
                <a:ext cx="1878480" cy="24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" name="Ink 63"/>
              <p14:cNvContentPartPr/>
              <p14:nvPr/>
            </p14:nvContentPartPr>
            <p14:xfrm>
              <a:off x="7445836" y="2565109"/>
              <a:ext cx="1814400" cy="15202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1436" y="2545669"/>
                <a:ext cx="1849680" cy="15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5" name="Ink 94"/>
              <p14:cNvContentPartPr/>
              <p14:nvPr/>
            </p14:nvContentPartPr>
            <p14:xfrm>
              <a:off x="9017236" y="3660229"/>
              <a:ext cx="559080" cy="7815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2476" y="3637189"/>
                <a:ext cx="596880" cy="8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AFA2-0D40-DC4A-9629-CA7129C7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4400" b="1" dirty="0"/>
              <a:t>Vertical Dilation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EF3D125-C070-0B45-AA96-B6DF6A08A372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r>
                  <a:rPr lang="en-AU" sz="4400" b="1" dirty="0"/>
                  <a:t>“</a:t>
                </a:r>
                <a14:m>
                  <m:oMath xmlns:m="http://schemas.openxmlformats.org/officeDocument/2006/math">
                    <m:r>
                      <a:rPr lang="en-AU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AU" sz="4400" b="1" dirty="0"/>
                  <a:t>”</a:t>
                </a:r>
              </a:p>
              <a:p>
                <a:pPr algn="ctr">
                  <a:spcBef>
                    <a:spcPts val="0"/>
                  </a:spcBef>
                </a:pPr>
                <a:endParaRPr lang="en-AU" i="1" dirty="0"/>
              </a:p>
              <a:p>
                <a:pPr algn="ctr">
                  <a:spcBef>
                    <a:spcPts val="0"/>
                  </a:spcBef>
                </a:pPr>
                <a:r>
                  <a:rPr lang="en-AU" sz="3200" i="1" dirty="0"/>
                  <a:t>Dilation parallel to the </a:t>
                </a:r>
                <a14:m>
                  <m:oMath xmlns:m="http://schemas.openxmlformats.org/officeDocument/2006/math">
                    <m:r>
                      <a:rPr lang="en-AU" sz="32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3200" i="1" dirty="0"/>
                  <a:t> – axis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F3D125-C070-0B45-AA96-B6DF6A08A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3256" r="-55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70AC2-C4D0-7941-9DEB-87DCF4684B58}"/>
                  </a:ext>
                </a:extLst>
              </p:cNvPr>
              <p:cNvSpPr txBox="1"/>
              <p:nvPr/>
            </p:nvSpPr>
            <p:spPr>
              <a:xfrm>
                <a:off x="5554980" y="1040131"/>
                <a:ext cx="4274820" cy="38266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AU" sz="3600" dirty="0"/>
                  <a:t>The transformation </a:t>
                </a:r>
                <a14:m>
                  <m:oMath xmlns:m="http://schemas.openxmlformats.org/officeDocument/2006/math"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AU" sz="3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36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AU" sz="3600" dirty="0"/>
                  <a:t>generalises a</a:t>
                </a:r>
                <a:r>
                  <a:rPr lang="en-AU" sz="3600" dirty="0">
                    <a:solidFill>
                      <a:srgbClr val="000000"/>
                    </a:solidFill>
                  </a:rPr>
                  <a:t> dilation </a:t>
                </a:r>
                <a:r>
                  <a:rPr lang="en-AU" sz="3600" dirty="0">
                    <a:solidFill>
                      <a:srgbClr val="FF0000"/>
                    </a:solidFill>
                  </a:rPr>
                  <a:t>parallel</a:t>
                </a:r>
                <a:r>
                  <a:rPr lang="en-AU" sz="3600" dirty="0">
                    <a:solidFill>
                      <a:srgbClr val="000000"/>
                    </a:solidFill>
                  </a:rPr>
                  <a:t> to the </a:t>
                </a:r>
                <a14:m>
                  <m:oMath xmlns:m="http://schemas.openxmlformats.org/officeDocument/2006/math">
                    <m:r>
                      <a:rPr lang="en-AU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3600" dirty="0">
                    <a:solidFill>
                      <a:srgbClr val="FF0000"/>
                    </a:solidFill>
                  </a:rPr>
                  <a:t> – axis</a:t>
                </a:r>
                <a:r>
                  <a:rPr lang="en-AU" sz="3600" dirty="0"/>
                  <a:t>, factor of </a:t>
                </a:r>
                <a14:m>
                  <m:oMath xmlns:m="http://schemas.openxmlformats.org/officeDocument/2006/math">
                    <m:r>
                      <a:rPr lang="en-AU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3600" dirty="0"/>
                  <a:t>.</a:t>
                </a:r>
              </a:p>
              <a:p>
                <a:pPr>
                  <a:spcBef>
                    <a:spcPts val="1600"/>
                  </a:spcBef>
                </a:pPr>
                <a:endParaRPr lang="en-AU" sz="3600" dirty="0"/>
              </a:p>
              <a:p>
                <a:pPr algn="ctr">
                  <a:spcBef>
                    <a:spcPts val="1600"/>
                  </a:spcBef>
                  <a:spcAft>
                    <a:spcPts val="1600"/>
                  </a:spcAft>
                </a:pPr>
                <a:r>
                  <a:rPr lang="en-AU" sz="3600" b="1" i="1" dirty="0"/>
                  <a:t>“stretched vertically”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E70AC2-C4D0-7941-9DEB-87DCF4684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80" y="1040131"/>
                <a:ext cx="4274820" cy="3826689"/>
              </a:xfrm>
              <a:prstGeom prst="rect">
                <a:avLst/>
              </a:prstGeom>
              <a:blipFill rotWithShape="0">
                <a:blip r:embed="rId3"/>
                <a:stretch>
                  <a:fillRect l="-3960" t="-2215" r="-6223" b="-474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821836" y="2060389"/>
              <a:ext cx="2914560" cy="566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836" y="2034109"/>
                <a:ext cx="295092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5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AFA2-0D40-DC4A-9629-CA7129C7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4400" b="1" dirty="0"/>
              <a:t>Vertical Reflection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EF3D125-C070-0B45-AA96-B6DF6A08A372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endParaRPr lang="en-AU" sz="2400" b="1" dirty="0"/>
              </a:p>
              <a:p>
                <a:pPr algn="ctr">
                  <a:spcBef>
                    <a:spcPts val="0"/>
                  </a:spcBef>
                </a:pPr>
                <a:r>
                  <a:rPr lang="en-AU" sz="4400" b="1" dirty="0"/>
                  <a:t>“</a:t>
                </a:r>
                <a14:m>
                  <m:oMath xmlns:m="http://schemas.openxmlformats.org/officeDocument/2006/math">
                    <m:r>
                      <a:rPr lang="en-AU" sz="4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AU" sz="4400" b="1" dirty="0"/>
                  <a:t>”</a:t>
                </a:r>
              </a:p>
              <a:p>
                <a:pPr algn="ctr">
                  <a:spcBef>
                    <a:spcPts val="0"/>
                  </a:spcBef>
                </a:pPr>
                <a:endParaRPr lang="en-AU" i="1" dirty="0"/>
              </a:p>
              <a:p>
                <a:pPr algn="ctr">
                  <a:spcBef>
                    <a:spcPts val="0"/>
                  </a:spcBef>
                </a:pPr>
                <a:r>
                  <a:rPr lang="en-AU" sz="3200" i="1" dirty="0"/>
                  <a:t>Reflection about the </a:t>
                </a:r>
                <a14:m>
                  <m:oMath xmlns:m="http://schemas.openxmlformats.org/officeDocument/2006/math">
                    <m:r>
                      <a:rPr lang="en-AU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3200" i="1" dirty="0"/>
                  <a:t>– axis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F3D125-C070-0B45-AA96-B6DF6A08A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0">
                <a:blip r:embed="rId2"/>
                <a:stretch>
                  <a:fillRect l="-27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70AC2-C4D0-7941-9DEB-87DCF4684B58}"/>
                  </a:ext>
                </a:extLst>
              </p:cNvPr>
              <p:cNvSpPr txBox="1"/>
              <p:nvPr/>
            </p:nvSpPr>
            <p:spPr>
              <a:xfrm>
                <a:off x="5554980" y="1040130"/>
                <a:ext cx="4274820" cy="43806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AU" sz="3600" dirty="0"/>
                  <a:t>The transformation </a:t>
                </a:r>
                <a14:m>
                  <m:oMath xmlns:m="http://schemas.openxmlformats.org/officeDocument/2006/math"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AU" sz="3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3600" i="1" dirty="0"/>
                  <a:t>, where a</a:t>
                </a:r>
                <a14:m>
                  <m:oMath xmlns:m="http://schemas.openxmlformats.org/officeDocument/2006/math">
                    <m:r>
                      <a:rPr lang="en-AU" sz="36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AU" sz="3600" dirty="0"/>
                  <a:t>, generalises </a:t>
                </a:r>
                <a:r>
                  <a:rPr lang="en" sz="3600" dirty="0"/>
                  <a:t>a </a:t>
                </a:r>
                <a:r>
                  <a:rPr lang="en" sz="3600" dirty="0">
                    <a:solidFill>
                      <a:srgbClr val="FF0000"/>
                    </a:solidFill>
                  </a:rPr>
                  <a:t>reflection</a:t>
                </a:r>
                <a:r>
                  <a:rPr lang="en" sz="3600" dirty="0">
                    <a:solidFill>
                      <a:srgbClr val="000000"/>
                    </a:solidFill>
                  </a:rPr>
                  <a:t> about the </a:t>
                </a:r>
                <a14:m>
                  <m:oMath xmlns:m="http://schemas.openxmlformats.org/officeDocument/2006/math">
                    <m:r>
                      <a:rPr lang="en-AU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" sz="3600" dirty="0">
                    <a:solidFill>
                      <a:srgbClr val="FF0000"/>
                    </a:solidFill>
                  </a:rPr>
                  <a:t> – axis</a:t>
                </a:r>
                <a:r>
                  <a:rPr lang="en-AU" sz="3600" dirty="0"/>
                  <a:t>.</a:t>
                </a:r>
              </a:p>
              <a:p>
                <a:pPr>
                  <a:spcBef>
                    <a:spcPts val="1600"/>
                  </a:spcBef>
                </a:pPr>
                <a:endParaRPr lang="en-AU" sz="3600" dirty="0"/>
              </a:p>
              <a:p>
                <a:pPr algn="ctr">
                  <a:spcBef>
                    <a:spcPts val="1600"/>
                  </a:spcBef>
                  <a:spcAft>
                    <a:spcPts val="1600"/>
                  </a:spcAft>
                </a:pPr>
                <a:r>
                  <a:rPr lang="en-AU" sz="3600" b="1" i="1" dirty="0"/>
                  <a:t>“flipped vertically”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E70AC2-C4D0-7941-9DEB-87DCF4684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80" y="1040130"/>
                <a:ext cx="4274820" cy="4380686"/>
              </a:xfrm>
              <a:prstGeom prst="rect">
                <a:avLst/>
              </a:prstGeom>
              <a:blipFill rotWithShape="0">
                <a:blip r:embed="rId3"/>
                <a:stretch>
                  <a:fillRect l="-3960" t="-1936" b="-401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90396" y="1949509"/>
              <a:ext cx="3034440" cy="658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476" y="1928989"/>
                <a:ext cx="30805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639864" y="-2099132"/>
              <a:ext cx="118080" cy="82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8704" y="-2110292"/>
                <a:ext cx="1486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642744" y="4890988"/>
              <a:ext cx="67680" cy="1905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4744" y="4876948"/>
                <a:ext cx="106200" cy="19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1463824" y="4795588"/>
              <a:ext cx="129960" cy="259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5464" y="4775788"/>
                <a:ext cx="1623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579024" y="4813228"/>
              <a:ext cx="199440" cy="135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4264" y="4797028"/>
                <a:ext cx="2311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592624" y="5762188"/>
              <a:ext cx="3669120" cy="61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144" y="5745628"/>
                <a:ext cx="36939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4115584" y="5670028"/>
              <a:ext cx="209520" cy="252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98664" y="5656708"/>
                <a:ext cx="2466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1735624" y="5286628"/>
              <a:ext cx="1435320" cy="5176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19424" y="5267548"/>
                <a:ext cx="14695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/>
              <p14:cNvContentPartPr/>
              <p14:nvPr/>
            </p14:nvContentPartPr>
            <p14:xfrm>
              <a:off x="3272464" y="4850308"/>
              <a:ext cx="1451880" cy="443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59504" y="4831948"/>
                <a:ext cx="14763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/>
              <p14:cNvContentPartPr/>
              <p14:nvPr/>
            </p14:nvContentPartPr>
            <p14:xfrm>
              <a:off x="1732024" y="5801788"/>
              <a:ext cx="1735200" cy="7077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21584" y="5791348"/>
                <a:ext cx="176076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/>
              <p14:cNvContentPartPr/>
              <p14:nvPr/>
            </p14:nvContentPartPr>
            <p14:xfrm>
              <a:off x="3652984" y="6201388"/>
              <a:ext cx="2307960" cy="518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34264" y="6188068"/>
                <a:ext cx="2338920" cy="5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37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rrisd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D09F3E-4688-4AEC-BB50-774283436312}" vid="{7665B62D-697D-483D-AB8C-FB5EBA543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Harrisdale SHS Master Slides</Template>
  <TotalTime>8199</TotalTime>
  <Words>979</Words>
  <Application>Microsoft Office PowerPoint</Application>
  <PresentationFormat>Widescreen</PresentationFormat>
  <Paragraphs>161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Harrisdale</vt:lpstr>
      <vt:lpstr>PowerPoint Presentation</vt:lpstr>
      <vt:lpstr>Horizontal Dilation</vt:lpstr>
      <vt:lpstr>Horizontal Reflection</vt:lpstr>
      <vt:lpstr>PowerPoint Presentation</vt:lpstr>
      <vt:lpstr>Terminology f(x)→f(bx)</vt:lpstr>
      <vt:lpstr>PowerPoint Presentation</vt:lpstr>
      <vt:lpstr>PowerPoint Presentation</vt:lpstr>
      <vt:lpstr>Vertical Dilation</vt:lpstr>
      <vt:lpstr>Vertical Reflection</vt:lpstr>
      <vt:lpstr>PowerPoint Presentation</vt:lpstr>
      <vt:lpstr>Terminology f(x)→af(x)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MeiYi TAN</cp:lastModifiedBy>
  <cp:revision>449</cp:revision>
  <dcterms:created xsi:type="dcterms:W3CDTF">2018-12-02T08:34:01Z</dcterms:created>
  <dcterms:modified xsi:type="dcterms:W3CDTF">2022-03-23T01:35:56Z</dcterms:modified>
</cp:coreProperties>
</file>